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.xml" ContentType="application/vnd.openxmlformats-officedocument.presentationml.notesSlide+xml"/>
  <Override PartName="/ppt/charts/chart31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5.xml" ContentType="application/vnd.openxmlformats-officedocument.presentationml.notesSlide+xml"/>
  <Override PartName="/ppt/charts/chart32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2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3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8.xml" ContentType="application/vnd.openxmlformats-officedocument.presentationml.notesSlide+xml"/>
  <Override PartName="/ppt/charts/chart44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5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9.xml" ContentType="application/vnd.openxmlformats-officedocument.presentationml.notesSlide+xml"/>
  <Override PartName="/ppt/charts/chart46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7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8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10.xml" ContentType="application/vnd.openxmlformats-officedocument.presentationml.notesSlide+xml"/>
  <Override PartName="/ppt/charts/chart49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0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11.xml" ContentType="application/vnd.openxmlformats-officedocument.presentationml.notesSlide+xml"/>
  <Override PartName="/ppt/charts/chart51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2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4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5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6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7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8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9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60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1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6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20.xml" ContentType="application/vnd.openxmlformats-officedocument.presentationml.notesSlide+xml"/>
  <Override PartName="/ppt/charts/chart67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8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9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0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71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2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3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2"/>
  </p:notesMasterIdLst>
  <p:sldIdLst>
    <p:sldId id="263" r:id="rId3"/>
    <p:sldId id="256" r:id="rId4"/>
    <p:sldId id="257" r:id="rId5"/>
    <p:sldId id="258" r:id="rId6"/>
    <p:sldId id="260" r:id="rId7"/>
    <p:sldId id="259" r:id="rId8"/>
    <p:sldId id="261" r:id="rId9"/>
    <p:sldId id="262" r:id="rId10"/>
    <p:sldId id="264" r:id="rId11"/>
    <p:sldId id="266" r:id="rId12"/>
    <p:sldId id="265" r:id="rId13"/>
    <p:sldId id="268" r:id="rId14"/>
    <p:sldId id="267" r:id="rId15"/>
    <p:sldId id="279" r:id="rId16"/>
    <p:sldId id="269" r:id="rId17"/>
    <p:sldId id="270" r:id="rId18"/>
    <p:sldId id="280" r:id="rId19"/>
    <p:sldId id="271" r:id="rId20"/>
    <p:sldId id="272" r:id="rId21"/>
    <p:sldId id="278" r:id="rId22"/>
    <p:sldId id="273" r:id="rId23"/>
    <p:sldId id="274" r:id="rId24"/>
    <p:sldId id="275" r:id="rId25"/>
    <p:sldId id="277" r:id="rId26"/>
    <p:sldId id="276" r:id="rId27"/>
    <p:sldId id="281" r:id="rId28"/>
    <p:sldId id="282" r:id="rId29"/>
    <p:sldId id="284" r:id="rId30"/>
    <p:sldId id="286" r:id="rId31"/>
    <p:sldId id="285" r:id="rId32"/>
    <p:sldId id="288" r:id="rId33"/>
    <p:sldId id="287" r:id="rId34"/>
    <p:sldId id="289" r:id="rId35"/>
    <p:sldId id="290" r:id="rId36"/>
    <p:sldId id="292" r:id="rId37"/>
    <p:sldId id="294" r:id="rId38"/>
    <p:sldId id="295" r:id="rId39"/>
    <p:sldId id="296" r:id="rId40"/>
    <p:sldId id="297" r:id="rId41"/>
    <p:sldId id="303" r:id="rId42"/>
    <p:sldId id="304" r:id="rId43"/>
    <p:sldId id="298" r:id="rId44"/>
    <p:sldId id="299" r:id="rId45"/>
    <p:sldId id="300" r:id="rId46"/>
    <p:sldId id="301" r:id="rId47"/>
    <p:sldId id="302" r:id="rId48"/>
    <p:sldId id="306" r:id="rId49"/>
    <p:sldId id="305" r:id="rId50"/>
    <p:sldId id="308" r:id="rId51"/>
    <p:sldId id="307" r:id="rId52"/>
    <p:sldId id="313" r:id="rId53"/>
    <p:sldId id="309" r:id="rId54"/>
    <p:sldId id="310" r:id="rId55"/>
    <p:sldId id="311" r:id="rId56"/>
    <p:sldId id="312" r:id="rId57"/>
    <p:sldId id="314" r:id="rId58"/>
    <p:sldId id="315" r:id="rId59"/>
    <p:sldId id="320" r:id="rId60"/>
    <p:sldId id="316" r:id="rId61"/>
    <p:sldId id="318" r:id="rId62"/>
    <p:sldId id="317" r:id="rId63"/>
    <p:sldId id="319" r:id="rId64"/>
    <p:sldId id="322" r:id="rId65"/>
    <p:sldId id="324" r:id="rId66"/>
    <p:sldId id="321" r:id="rId67"/>
    <p:sldId id="326" r:id="rId68"/>
    <p:sldId id="325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9" r:id="rId77"/>
    <p:sldId id="340" r:id="rId78"/>
    <p:sldId id="341" r:id="rId79"/>
    <p:sldId id="336" r:id="rId80"/>
    <p:sldId id="337" r:id="rId81"/>
    <p:sldId id="338" r:id="rId82"/>
    <p:sldId id="343" r:id="rId83"/>
    <p:sldId id="345" r:id="rId84"/>
    <p:sldId id="342" r:id="rId85"/>
    <p:sldId id="344" r:id="rId86"/>
    <p:sldId id="346" r:id="rId87"/>
    <p:sldId id="347" r:id="rId88"/>
    <p:sldId id="350" r:id="rId89"/>
    <p:sldId id="353" r:id="rId90"/>
    <p:sldId id="354" r:id="rId91"/>
    <p:sldId id="356" r:id="rId92"/>
    <p:sldId id="351" r:id="rId93"/>
    <p:sldId id="352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3" autoAdjust="0"/>
    <p:restoredTop sz="85787" autoAdjust="0"/>
  </p:normalViewPr>
  <p:slideViewPr>
    <p:cSldViewPr snapToGrid="0">
      <p:cViewPr varScale="1">
        <p:scale>
          <a:sx n="67" d="100"/>
          <a:sy n="67" d="100"/>
        </p:scale>
        <p:origin x="77" y="74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anxd\Desktop\20141106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20141106.xls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174;&#24494;&#38236;&#22270;&#29255;\20140623rad9deletion_HU_100mM\&#33639;&#20809;&#24378;&#24230;&#20998;&#2651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icroscope%20Pictures\&#27969;&#24335;&#25968;&#25454;&#23545;&#29031;\20150116%20FACS&#25968;&#25454;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xy08c2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Sheet1!$G$7:$G$127</c:f>
              <c:numCache>
                <c:formatCode>General</c:formatCode>
                <c:ptCount val="121"/>
                <c:pt idx="0">
                  <c:v>586.03200000000004</c:v>
                </c:pt>
                <c:pt idx="1">
                  <c:v>586.07000000000005</c:v>
                </c:pt>
                <c:pt idx="2">
                  <c:v>583.75400000000002</c:v>
                </c:pt>
                <c:pt idx="3">
                  <c:v>585.41300000000001</c:v>
                </c:pt>
                <c:pt idx="4">
                  <c:v>587.52599999999995</c:v>
                </c:pt>
                <c:pt idx="5">
                  <c:v>588.71699999999998</c:v>
                </c:pt>
                <c:pt idx="6">
                  <c:v>591.90099999999995</c:v>
                </c:pt>
                <c:pt idx="7">
                  <c:v>595.32000000000005</c:v>
                </c:pt>
                <c:pt idx="8">
                  <c:v>597.83199999999999</c:v>
                </c:pt>
                <c:pt idx="9">
                  <c:v>597.72299999999996</c:v>
                </c:pt>
                <c:pt idx="10">
                  <c:v>598.66499999999996</c:v>
                </c:pt>
                <c:pt idx="11">
                  <c:v>595.09900000000005</c:v>
                </c:pt>
                <c:pt idx="12">
                  <c:v>598.53099999999995</c:v>
                </c:pt>
                <c:pt idx="13">
                  <c:v>595.25099999999998</c:v>
                </c:pt>
                <c:pt idx="14">
                  <c:v>596.08600000000001</c:v>
                </c:pt>
                <c:pt idx="15">
                  <c:v>598.29300000000001</c:v>
                </c:pt>
                <c:pt idx="16">
                  <c:v>598.68100000000004</c:v>
                </c:pt>
                <c:pt idx="17">
                  <c:v>599.29300000000001</c:v>
                </c:pt>
                <c:pt idx="18">
                  <c:v>601.67899999999997</c:v>
                </c:pt>
                <c:pt idx="19">
                  <c:v>601.01400000000001</c:v>
                </c:pt>
                <c:pt idx="20">
                  <c:v>601.55100000000004</c:v>
                </c:pt>
                <c:pt idx="21">
                  <c:v>601.44899999999996</c:v>
                </c:pt>
                <c:pt idx="22">
                  <c:v>601.95799999999997</c:v>
                </c:pt>
                <c:pt idx="23">
                  <c:v>604.66600000000005</c:v>
                </c:pt>
                <c:pt idx="24">
                  <c:v>603.94600000000003</c:v>
                </c:pt>
                <c:pt idx="25">
                  <c:v>604.27</c:v>
                </c:pt>
                <c:pt idx="26">
                  <c:v>606.255</c:v>
                </c:pt>
                <c:pt idx="27">
                  <c:v>605.72</c:v>
                </c:pt>
                <c:pt idx="28">
                  <c:v>604.48500000000001</c:v>
                </c:pt>
                <c:pt idx="29">
                  <c:v>604.07100000000003</c:v>
                </c:pt>
                <c:pt idx="30">
                  <c:v>604.16099999999994</c:v>
                </c:pt>
                <c:pt idx="31">
                  <c:v>607.59100000000001</c:v>
                </c:pt>
                <c:pt idx="32">
                  <c:v>609.77300000000002</c:v>
                </c:pt>
                <c:pt idx="33">
                  <c:v>607.90899999999999</c:v>
                </c:pt>
                <c:pt idx="34">
                  <c:v>610.73800000000006</c:v>
                </c:pt>
                <c:pt idx="35">
                  <c:v>609.21100000000001</c:v>
                </c:pt>
                <c:pt idx="36">
                  <c:v>608.96500000000003</c:v>
                </c:pt>
                <c:pt idx="37">
                  <c:v>611.41200000000003</c:v>
                </c:pt>
                <c:pt idx="38">
                  <c:v>610.53399999999999</c:v>
                </c:pt>
                <c:pt idx="39">
                  <c:v>612.49699999999996</c:v>
                </c:pt>
                <c:pt idx="40">
                  <c:v>609.072</c:v>
                </c:pt>
                <c:pt idx="41">
                  <c:v>615.48800000000006</c:v>
                </c:pt>
                <c:pt idx="42">
                  <c:v>612.63599999999997</c:v>
                </c:pt>
                <c:pt idx="43">
                  <c:v>612.61599999999999</c:v>
                </c:pt>
                <c:pt idx="44">
                  <c:v>613.44000000000005</c:v>
                </c:pt>
                <c:pt idx="45">
                  <c:v>615.62800000000004</c:v>
                </c:pt>
                <c:pt idx="46">
                  <c:v>614.90599999999995</c:v>
                </c:pt>
                <c:pt idx="47">
                  <c:v>615.19899999999996</c:v>
                </c:pt>
                <c:pt idx="48">
                  <c:v>619.01499999999999</c:v>
                </c:pt>
                <c:pt idx="49">
                  <c:v>620.61500000000001</c:v>
                </c:pt>
                <c:pt idx="50">
                  <c:v>621.48299999999995</c:v>
                </c:pt>
                <c:pt idx="51">
                  <c:v>620.43799999999999</c:v>
                </c:pt>
                <c:pt idx="52">
                  <c:v>622.55100000000004</c:v>
                </c:pt>
                <c:pt idx="53">
                  <c:v>622.57500000000005</c:v>
                </c:pt>
                <c:pt idx="54">
                  <c:v>622.4</c:v>
                </c:pt>
                <c:pt idx="55">
                  <c:v>620.62800000000004</c:v>
                </c:pt>
                <c:pt idx="56">
                  <c:v>618.673</c:v>
                </c:pt>
                <c:pt idx="57">
                  <c:v>618.61</c:v>
                </c:pt>
                <c:pt idx="58">
                  <c:v>624.12199999999996</c:v>
                </c:pt>
                <c:pt idx="59">
                  <c:v>626.29300000000001</c:v>
                </c:pt>
                <c:pt idx="60">
                  <c:v>629.73900000000003</c:v>
                </c:pt>
                <c:pt idx="61">
                  <c:v>631.04700000000003</c:v>
                </c:pt>
                <c:pt idx="62">
                  <c:v>637.94799999999998</c:v>
                </c:pt>
                <c:pt idx="63">
                  <c:v>642.91200000000003</c:v>
                </c:pt>
                <c:pt idx="64">
                  <c:v>646.34</c:v>
                </c:pt>
                <c:pt idx="65">
                  <c:v>650.42399999999998</c:v>
                </c:pt>
                <c:pt idx="66">
                  <c:v>653.173</c:v>
                </c:pt>
                <c:pt idx="67">
                  <c:v>655.59199999999998</c:v>
                </c:pt>
                <c:pt idx="68">
                  <c:v>653.09</c:v>
                </c:pt>
                <c:pt idx="69">
                  <c:v>656.22</c:v>
                </c:pt>
                <c:pt idx="70">
                  <c:v>655.745</c:v>
                </c:pt>
                <c:pt idx="71">
                  <c:v>656.66800000000001</c:v>
                </c:pt>
                <c:pt idx="72">
                  <c:v>657.69100000000003</c:v>
                </c:pt>
                <c:pt idx="73">
                  <c:v>658.36</c:v>
                </c:pt>
                <c:pt idx="74">
                  <c:v>656.92899999999997</c:v>
                </c:pt>
                <c:pt idx="75">
                  <c:v>658.98</c:v>
                </c:pt>
                <c:pt idx="76">
                  <c:v>666.44399999999996</c:v>
                </c:pt>
                <c:pt idx="77">
                  <c:v>672.404</c:v>
                </c:pt>
                <c:pt idx="78">
                  <c:v>671.72</c:v>
                </c:pt>
                <c:pt idx="79">
                  <c:v>671.95600000000002</c:v>
                </c:pt>
                <c:pt idx="80">
                  <c:v>670.50400000000002</c:v>
                </c:pt>
                <c:pt idx="81">
                  <c:v>671.91399999999999</c:v>
                </c:pt>
                <c:pt idx="82">
                  <c:v>677.98900000000003</c:v>
                </c:pt>
                <c:pt idx="83">
                  <c:v>678.11599999999999</c:v>
                </c:pt>
                <c:pt idx="84">
                  <c:v>679.23299999999995</c:v>
                </c:pt>
                <c:pt idx="85">
                  <c:v>678.697</c:v>
                </c:pt>
                <c:pt idx="86">
                  <c:v>685.75</c:v>
                </c:pt>
                <c:pt idx="87">
                  <c:v>682.93899999999996</c:v>
                </c:pt>
                <c:pt idx="88">
                  <c:v>686.63499999999999</c:v>
                </c:pt>
                <c:pt idx="89">
                  <c:v>685.66499999999996</c:v>
                </c:pt>
                <c:pt idx="90">
                  <c:v>686.90200000000004</c:v>
                </c:pt>
                <c:pt idx="91">
                  <c:v>682.69500000000005</c:v>
                </c:pt>
                <c:pt idx="92">
                  <c:v>679.82899999999995</c:v>
                </c:pt>
                <c:pt idx="93">
                  <c:v>676.76599999999996</c:v>
                </c:pt>
                <c:pt idx="94">
                  <c:v>680.31399999999996</c:v>
                </c:pt>
                <c:pt idx="95">
                  <c:v>672.52200000000005</c:v>
                </c:pt>
                <c:pt idx="96">
                  <c:v>671.83500000000004</c:v>
                </c:pt>
                <c:pt idx="97">
                  <c:v>674.73599999999999</c:v>
                </c:pt>
                <c:pt idx="98">
                  <c:v>681.16200000000003</c:v>
                </c:pt>
                <c:pt idx="99">
                  <c:v>676.45899999999995</c:v>
                </c:pt>
                <c:pt idx="100">
                  <c:v>677.93600000000004</c:v>
                </c:pt>
                <c:pt idx="101">
                  <c:v>680.13599999999997</c:v>
                </c:pt>
                <c:pt idx="102">
                  <c:v>677.87300000000005</c:v>
                </c:pt>
                <c:pt idx="103">
                  <c:v>683.71500000000003</c:v>
                </c:pt>
                <c:pt idx="104">
                  <c:v>682.34</c:v>
                </c:pt>
                <c:pt idx="105">
                  <c:v>684.00599999999997</c:v>
                </c:pt>
                <c:pt idx="106">
                  <c:v>681.64200000000005</c:v>
                </c:pt>
                <c:pt idx="107">
                  <c:v>684.66800000000001</c:v>
                </c:pt>
                <c:pt idx="108">
                  <c:v>686.85500000000002</c:v>
                </c:pt>
                <c:pt idx="109">
                  <c:v>692.92</c:v>
                </c:pt>
                <c:pt idx="110">
                  <c:v>695.81500000000005</c:v>
                </c:pt>
                <c:pt idx="111">
                  <c:v>697.57299999999998</c:v>
                </c:pt>
                <c:pt idx="112">
                  <c:v>698.31299999999999</c:v>
                </c:pt>
                <c:pt idx="113">
                  <c:v>697.61900000000003</c:v>
                </c:pt>
                <c:pt idx="114">
                  <c:v>698.93899999999996</c:v>
                </c:pt>
                <c:pt idx="115">
                  <c:v>699.077</c:v>
                </c:pt>
                <c:pt idx="116">
                  <c:v>697.60299999999995</c:v>
                </c:pt>
                <c:pt idx="117">
                  <c:v>700.69200000000001</c:v>
                </c:pt>
                <c:pt idx="118">
                  <c:v>704.66399999999999</c:v>
                </c:pt>
                <c:pt idx="119">
                  <c:v>706.87599999999998</c:v>
                </c:pt>
                <c:pt idx="120">
                  <c:v>710.70299999999997</c:v>
                </c:pt>
              </c:numCache>
            </c:numRef>
          </c:yVal>
          <c:smooth val="1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Sheet1!$H$7:$H$127</c:f>
              <c:numCache>
                <c:formatCode>General</c:formatCode>
                <c:ptCount val="121"/>
                <c:pt idx="0">
                  <c:v>586.32100000000003</c:v>
                </c:pt>
                <c:pt idx="1">
                  <c:v>587.14700000000005</c:v>
                </c:pt>
                <c:pt idx="2">
                  <c:v>585.08399999999995</c:v>
                </c:pt>
                <c:pt idx="3">
                  <c:v>586.61400000000003</c:v>
                </c:pt>
                <c:pt idx="4">
                  <c:v>588.05100000000004</c:v>
                </c:pt>
                <c:pt idx="5">
                  <c:v>589.07799999999997</c:v>
                </c:pt>
                <c:pt idx="6">
                  <c:v>591.82000000000005</c:v>
                </c:pt>
                <c:pt idx="7">
                  <c:v>594.93499999999995</c:v>
                </c:pt>
                <c:pt idx="8">
                  <c:v>600.077</c:v>
                </c:pt>
                <c:pt idx="9">
                  <c:v>599.20799999999997</c:v>
                </c:pt>
                <c:pt idx="10">
                  <c:v>601.75900000000001</c:v>
                </c:pt>
                <c:pt idx="11">
                  <c:v>601.43600000000004</c:v>
                </c:pt>
                <c:pt idx="12">
                  <c:v>604.89599999999996</c:v>
                </c:pt>
                <c:pt idx="13">
                  <c:v>604.61500000000001</c:v>
                </c:pt>
                <c:pt idx="14">
                  <c:v>605.84100000000001</c:v>
                </c:pt>
                <c:pt idx="15">
                  <c:v>602.22199999999998</c:v>
                </c:pt>
                <c:pt idx="16">
                  <c:v>602.52200000000005</c:v>
                </c:pt>
                <c:pt idx="17">
                  <c:v>608.54700000000003</c:v>
                </c:pt>
                <c:pt idx="18">
                  <c:v>611.85299999999995</c:v>
                </c:pt>
                <c:pt idx="19">
                  <c:v>610.39200000000005</c:v>
                </c:pt>
                <c:pt idx="20">
                  <c:v>612.12599999999998</c:v>
                </c:pt>
                <c:pt idx="21">
                  <c:v>609.24099999999999</c:v>
                </c:pt>
                <c:pt idx="22">
                  <c:v>610.57500000000005</c:v>
                </c:pt>
                <c:pt idx="23">
                  <c:v>610.64300000000003</c:v>
                </c:pt>
                <c:pt idx="24">
                  <c:v>611.48599999999999</c:v>
                </c:pt>
                <c:pt idx="25">
                  <c:v>611.24800000000005</c:v>
                </c:pt>
                <c:pt idx="26">
                  <c:v>613.08399999999995</c:v>
                </c:pt>
                <c:pt idx="27">
                  <c:v>615.19200000000001</c:v>
                </c:pt>
                <c:pt idx="28">
                  <c:v>613.63800000000003</c:v>
                </c:pt>
                <c:pt idx="29">
                  <c:v>616.09699999999998</c:v>
                </c:pt>
                <c:pt idx="30">
                  <c:v>616.38</c:v>
                </c:pt>
                <c:pt idx="31">
                  <c:v>619.64800000000002</c:v>
                </c:pt>
                <c:pt idx="32">
                  <c:v>619.65099999999995</c:v>
                </c:pt>
                <c:pt idx="33">
                  <c:v>616.88099999999997</c:v>
                </c:pt>
                <c:pt idx="34">
                  <c:v>619.32600000000002</c:v>
                </c:pt>
                <c:pt idx="35">
                  <c:v>621.35500000000002</c:v>
                </c:pt>
                <c:pt idx="36">
                  <c:v>620.63599999999997</c:v>
                </c:pt>
                <c:pt idx="37">
                  <c:v>626.57399999999996</c:v>
                </c:pt>
                <c:pt idx="38">
                  <c:v>625.66800000000001</c:v>
                </c:pt>
                <c:pt idx="39">
                  <c:v>626.84299999999996</c:v>
                </c:pt>
                <c:pt idx="40">
                  <c:v>626.11599999999999</c:v>
                </c:pt>
                <c:pt idx="41">
                  <c:v>628.82299999999998</c:v>
                </c:pt>
                <c:pt idx="42">
                  <c:v>627.64599999999996</c:v>
                </c:pt>
                <c:pt idx="43">
                  <c:v>628.04700000000003</c:v>
                </c:pt>
                <c:pt idx="44">
                  <c:v>627.46699999999998</c:v>
                </c:pt>
                <c:pt idx="45">
                  <c:v>624.70699999999999</c:v>
                </c:pt>
                <c:pt idx="46">
                  <c:v>621.97400000000005</c:v>
                </c:pt>
                <c:pt idx="47">
                  <c:v>618.98500000000001</c:v>
                </c:pt>
                <c:pt idx="48">
                  <c:v>614.69000000000005</c:v>
                </c:pt>
                <c:pt idx="49">
                  <c:v>619.71900000000005</c:v>
                </c:pt>
                <c:pt idx="50">
                  <c:v>623.29</c:v>
                </c:pt>
                <c:pt idx="51">
                  <c:v>622.95500000000004</c:v>
                </c:pt>
                <c:pt idx="52">
                  <c:v>628.13</c:v>
                </c:pt>
                <c:pt idx="53">
                  <c:v>629.79499999999996</c:v>
                </c:pt>
                <c:pt idx="54">
                  <c:v>629.73800000000006</c:v>
                </c:pt>
                <c:pt idx="55">
                  <c:v>627.50099999999998</c:v>
                </c:pt>
                <c:pt idx="56">
                  <c:v>631.27499999999998</c:v>
                </c:pt>
                <c:pt idx="57">
                  <c:v>631.94500000000005</c:v>
                </c:pt>
                <c:pt idx="58">
                  <c:v>637.34799999999996</c:v>
                </c:pt>
                <c:pt idx="59">
                  <c:v>640.92399999999998</c:v>
                </c:pt>
                <c:pt idx="60">
                  <c:v>643.36800000000005</c:v>
                </c:pt>
                <c:pt idx="61">
                  <c:v>639.97299999999996</c:v>
                </c:pt>
                <c:pt idx="62">
                  <c:v>642.74099999999999</c:v>
                </c:pt>
                <c:pt idx="63">
                  <c:v>643.86699999999996</c:v>
                </c:pt>
                <c:pt idx="64">
                  <c:v>643.47299999999996</c:v>
                </c:pt>
                <c:pt idx="65">
                  <c:v>645.76599999999996</c:v>
                </c:pt>
                <c:pt idx="66">
                  <c:v>647.31399999999996</c:v>
                </c:pt>
                <c:pt idx="67">
                  <c:v>650.28</c:v>
                </c:pt>
                <c:pt idx="68">
                  <c:v>643.09199999999998</c:v>
                </c:pt>
                <c:pt idx="69">
                  <c:v>644.61800000000005</c:v>
                </c:pt>
                <c:pt idx="70">
                  <c:v>640.08399999999995</c:v>
                </c:pt>
                <c:pt idx="71">
                  <c:v>639.95899999999995</c:v>
                </c:pt>
                <c:pt idx="72">
                  <c:v>642.77099999999996</c:v>
                </c:pt>
                <c:pt idx="73">
                  <c:v>643.71699999999998</c:v>
                </c:pt>
                <c:pt idx="74">
                  <c:v>643.96600000000001</c:v>
                </c:pt>
                <c:pt idx="75">
                  <c:v>642.32899999999995</c:v>
                </c:pt>
                <c:pt idx="76">
                  <c:v>643.54200000000003</c:v>
                </c:pt>
                <c:pt idx="77">
                  <c:v>645.55799999999999</c:v>
                </c:pt>
                <c:pt idx="78">
                  <c:v>649.68299999999999</c:v>
                </c:pt>
                <c:pt idx="79">
                  <c:v>650.12599999999998</c:v>
                </c:pt>
                <c:pt idx="80">
                  <c:v>648.80899999999997</c:v>
                </c:pt>
                <c:pt idx="81">
                  <c:v>648.47299999999996</c:v>
                </c:pt>
                <c:pt idx="82">
                  <c:v>652.35500000000002</c:v>
                </c:pt>
                <c:pt idx="83">
                  <c:v>649.59699999999998</c:v>
                </c:pt>
                <c:pt idx="84">
                  <c:v>649.84199999999998</c:v>
                </c:pt>
                <c:pt idx="85">
                  <c:v>653.47400000000005</c:v>
                </c:pt>
                <c:pt idx="86">
                  <c:v>660.78300000000002</c:v>
                </c:pt>
                <c:pt idx="87">
                  <c:v>656.40300000000002</c:v>
                </c:pt>
                <c:pt idx="88">
                  <c:v>657.24800000000005</c:v>
                </c:pt>
                <c:pt idx="89">
                  <c:v>657.202</c:v>
                </c:pt>
                <c:pt idx="90">
                  <c:v>657.25800000000004</c:v>
                </c:pt>
                <c:pt idx="91">
                  <c:v>658.07899999999995</c:v>
                </c:pt>
                <c:pt idx="92">
                  <c:v>660.52700000000004</c:v>
                </c:pt>
                <c:pt idx="93">
                  <c:v>658.89800000000002</c:v>
                </c:pt>
                <c:pt idx="94">
                  <c:v>661.86699999999996</c:v>
                </c:pt>
                <c:pt idx="95">
                  <c:v>659.93100000000004</c:v>
                </c:pt>
                <c:pt idx="96">
                  <c:v>661.91200000000003</c:v>
                </c:pt>
                <c:pt idx="97">
                  <c:v>667.48900000000003</c:v>
                </c:pt>
                <c:pt idx="98">
                  <c:v>670.42100000000005</c:v>
                </c:pt>
                <c:pt idx="99">
                  <c:v>672.221</c:v>
                </c:pt>
                <c:pt idx="100">
                  <c:v>676.83900000000006</c:v>
                </c:pt>
                <c:pt idx="101">
                  <c:v>682.74099999999999</c:v>
                </c:pt>
                <c:pt idx="102">
                  <c:v>690.47900000000004</c:v>
                </c:pt>
                <c:pt idx="103">
                  <c:v>692.6</c:v>
                </c:pt>
                <c:pt idx="104">
                  <c:v>687.69399999999996</c:v>
                </c:pt>
                <c:pt idx="105">
                  <c:v>700.12099999999998</c:v>
                </c:pt>
                <c:pt idx="106">
                  <c:v>699.07100000000003</c:v>
                </c:pt>
                <c:pt idx="107">
                  <c:v>699.31600000000003</c:v>
                </c:pt>
                <c:pt idx="108">
                  <c:v>699.28</c:v>
                </c:pt>
                <c:pt idx="109">
                  <c:v>699.61400000000003</c:v>
                </c:pt>
                <c:pt idx="110">
                  <c:v>704.68600000000004</c:v>
                </c:pt>
                <c:pt idx="111">
                  <c:v>710.66899999999998</c:v>
                </c:pt>
                <c:pt idx="112">
                  <c:v>711.75099999999998</c:v>
                </c:pt>
                <c:pt idx="113">
                  <c:v>709.26400000000001</c:v>
                </c:pt>
                <c:pt idx="114">
                  <c:v>711.553</c:v>
                </c:pt>
                <c:pt idx="115">
                  <c:v>710.88699999999994</c:v>
                </c:pt>
                <c:pt idx="116">
                  <c:v>708.29300000000001</c:v>
                </c:pt>
                <c:pt idx="117">
                  <c:v>708.92200000000003</c:v>
                </c:pt>
                <c:pt idx="118">
                  <c:v>711.06700000000001</c:v>
                </c:pt>
                <c:pt idx="119">
                  <c:v>709.28599999999994</c:v>
                </c:pt>
                <c:pt idx="120">
                  <c:v>708.01599999999996</c:v>
                </c:pt>
              </c:numCache>
            </c:numRef>
          </c:yVal>
          <c:smooth val="1"/>
        </c:ser>
        <c:ser>
          <c:idx val="2"/>
          <c:order val="2"/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Sheet1!$I$7:$I$127</c:f>
              <c:numCache>
                <c:formatCode>General</c:formatCode>
                <c:ptCount val="121"/>
                <c:pt idx="0">
                  <c:v>591.01900000000001</c:v>
                </c:pt>
                <c:pt idx="1">
                  <c:v>592.53099999999995</c:v>
                </c:pt>
                <c:pt idx="2">
                  <c:v>590.63599999999997</c:v>
                </c:pt>
                <c:pt idx="3">
                  <c:v>592.54899999999998</c:v>
                </c:pt>
                <c:pt idx="4">
                  <c:v>593.40800000000002</c:v>
                </c:pt>
                <c:pt idx="5">
                  <c:v>594.96600000000001</c:v>
                </c:pt>
                <c:pt idx="6">
                  <c:v>597.67600000000004</c:v>
                </c:pt>
                <c:pt idx="7">
                  <c:v>603.72799999999995</c:v>
                </c:pt>
                <c:pt idx="8">
                  <c:v>614.21900000000005</c:v>
                </c:pt>
                <c:pt idx="9">
                  <c:v>619.14099999999996</c:v>
                </c:pt>
                <c:pt idx="10">
                  <c:v>628.5</c:v>
                </c:pt>
                <c:pt idx="11">
                  <c:v>628.59100000000001</c:v>
                </c:pt>
                <c:pt idx="12">
                  <c:v>634.14499999999998</c:v>
                </c:pt>
                <c:pt idx="13">
                  <c:v>632.65</c:v>
                </c:pt>
                <c:pt idx="14">
                  <c:v>637.05499999999995</c:v>
                </c:pt>
                <c:pt idx="15">
                  <c:v>640.18200000000002</c:v>
                </c:pt>
                <c:pt idx="16">
                  <c:v>643.05700000000002</c:v>
                </c:pt>
                <c:pt idx="17">
                  <c:v>643.61900000000003</c:v>
                </c:pt>
                <c:pt idx="18">
                  <c:v>650.35599999999999</c:v>
                </c:pt>
                <c:pt idx="19">
                  <c:v>647.02</c:v>
                </c:pt>
                <c:pt idx="20">
                  <c:v>651.65800000000002</c:v>
                </c:pt>
                <c:pt idx="21">
                  <c:v>656.303</c:v>
                </c:pt>
                <c:pt idx="22">
                  <c:v>658.96299999999997</c:v>
                </c:pt>
                <c:pt idx="23">
                  <c:v>665.62199999999996</c:v>
                </c:pt>
                <c:pt idx="24">
                  <c:v>668.452</c:v>
                </c:pt>
                <c:pt idx="25">
                  <c:v>668.10400000000004</c:v>
                </c:pt>
                <c:pt idx="26">
                  <c:v>672.48900000000003</c:v>
                </c:pt>
                <c:pt idx="27">
                  <c:v>672.06500000000005</c:v>
                </c:pt>
                <c:pt idx="28">
                  <c:v>671.03899999999999</c:v>
                </c:pt>
                <c:pt idx="29">
                  <c:v>672.274</c:v>
                </c:pt>
                <c:pt idx="30">
                  <c:v>677.38199999999995</c:v>
                </c:pt>
                <c:pt idx="31">
                  <c:v>682.52599999999995</c:v>
                </c:pt>
                <c:pt idx="32">
                  <c:v>681.41300000000001</c:v>
                </c:pt>
                <c:pt idx="33">
                  <c:v>682.59100000000001</c:v>
                </c:pt>
                <c:pt idx="34">
                  <c:v>684.36400000000003</c:v>
                </c:pt>
                <c:pt idx="35">
                  <c:v>685.43100000000004</c:v>
                </c:pt>
                <c:pt idx="36">
                  <c:v>686.08399999999995</c:v>
                </c:pt>
                <c:pt idx="37">
                  <c:v>689.005</c:v>
                </c:pt>
                <c:pt idx="38">
                  <c:v>686.92100000000005</c:v>
                </c:pt>
                <c:pt idx="39">
                  <c:v>687.84199999999998</c:v>
                </c:pt>
                <c:pt idx="40">
                  <c:v>683.03800000000001</c:v>
                </c:pt>
                <c:pt idx="41">
                  <c:v>684.09799999999996</c:v>
                </c:pt>
                <c:pt idx="42">
                  <c:v>682.99</c:v>
                </c:pt>
                <c:pt idx="43">
                  <c:v>683.69500000000005</c:v>
                </c:pt>
                <c:pt idx="44">
                  <c:v>682.73800000000006</c:v>
                </c:pt>
                <c:pt idx="45">
                  <c:v>684.38599999999997</c:v>
                </c:pt>
                <c:pt idx="46">
                  <c:v>681.91499999999996</c:v>
                </c:pt>
                <c:pt idx="47">
                  <c:v>679.74900000000002</c:v>
                </c:pt>
                <c:pt idx="48">
                  <c:v>685.27</c:v>
                </c:pt>
                <c:pt idx="49">
                  <c:v>686.55499999999995</c:v>
                </c:pt>
                <c:pt idx="50">
                  <c:v>692.85199999999998</c:v>
                </c:pt>
                <c:pt idx="51">
                  <c:v>697.15</c:v>
                </c:pt>
                <c:pt idx="52">
                  <c:v>705.00599999999997</c:v>
                </c:pt>
                <c:pt idx="53">
                  <c:v>707.56700000000001</c:v>
                </c:pt>
                <c:pt idx="54">
                  <c:v>706.53599999999994</c:v>
                </c:pt>
                <c:pt idx="55">
                  <c:v>705.46199999999999</c:v>
                </c:pt>
                <c:pt idx="56">
                  <c:v>702.29100000000005</c:v>
                </c:pt>
                <c:pt idx="57">
                  <c:v>705.91800000000001</c:v>
                </c:pt>
                <c:pt idx="58">
                  <c:v>708.03599999999994</c:v>
                </c:pt>
                <c:pt idx="59">
                  <c:v>707.47699999999998</c:v>
                </c:pt>
                <c:pt idx="60">
                  <c:v>709.47500000000002</c:v>
                </c:pt>
                <c:pt idx="61">
                  <c:v>710.05399999999997</c:v>
                </c:pt>
                <c:pt idx="62">
                  <c:v>715.22400000000005</c:v>
                </c:pt>
                <c:pt idx="63">
                  <c:v>724.84900000000005</c:v>
                </c:pt>
                <c:pt idx="64">
                  <c:v>719.46900000000005</c:v>
                </c:pt>
                <c:pt idx="65">
                  <c:v>720.255</c:v>
                </c:pt>
                <c:pt idx="66">
                  <c:v>716.60400000000004</c:v>
                </c:pt>
                <c:pt idx="67">
                  <c:v>717.01400000000001</c:v>
                </c:pt>
                <c:pt idx="68">
                  <c:v>714.57799999999997</c:v>
                </c:pt>
                <c:pt idx="69">
                  <c:v>721.625</c:v>
                </c:pt>
                <c:pt idx="70">
                  <c:v>716.15800000000002</c:v>
                </c:pt>
                <c:pt idx="71">
                  <c:v>718.77</c:v>
                </c:pt>
                <c:pt idx="72">
                  <c:v>720.31399999999996</c:v>
                </c:pt>
                <c:pt idx="73">
                  <c:v>723.46400000000006</c:v>
                </c:pt>
                <c:pt idx="74">
                  <c:v>730.22900000000004</c:v>
                </c:pt>
                <c:pt idx="75">
                  <c:v>728.92899999999997</c:v>
                </c:pt>
                <c:pt idx="76">
                  <c:v>733.46199999999999</c:v>
                </c:pt>
                <c:pt idx="77">
                  <c:v>728.947</c:v>
                </c:pt>
                <c:pt idx="78">
                  <c:v>731.93600000000004</c:v>
                </c:pt>
                <c:pt idx="79">
                  <c:v>734.64300000000003</c:v>
                </c:pt>
                <c:pt idx="80">
                  <c:v>733.452</c:v>
                </c:pt>
                <c:pt idx="81">
                  <c:v>735.18799999999999</c:v>
                </c:pt>
                <c:pt idx="82">
                  <c:v>747.51099999999997</c:v>
                </c:pt>
                <c:pt idx="83">
                  <c:v>742.32600000000002</c:v>
                </c:pt>
                <c:pt idx="84">
                  <c:v>743.35500000000002</c:v>
                </c:pt>
                <c:pt idx="85">
                  <c:v>741.31299999999999</c:v>
                </c:pt>
                <c:pt idx="86">
                  <c:v>746.98299999999995</c:v>
                </c:pt>
                <c:pt idx="87">
                  <c:v>735.94899999999996</c:v>
                </c:pt>
                <c:pt idx="88">
                  <c:v>738.09799999999996</c:v>
                </c:pt>
                <c:pt idx="89">
                  <c:v>734.64099999999996</c:v>
                </c:pt>
                <c:pt idx="90">
                  <c:v>736.15899999999999</c:v>
                </c:pt>
                <c:pt idx="91">
                  <c:v>733.95600000000002</c:v>
                </c:pt>
                <c:pt idx="92">
                  <c:v>735.39700000000005</c:v>
                </c:pt>
                <c:pt idx="93">
                  <c:v>737.94899999999996</c:v>
                </c:pt>
                <c:pt idx="94">
                  <c:v>736.19299999999998</c:v>
                </c:pt>
                <c:pt idx="95">
                  <c:v>725.32500000000005</c:v>
                </c:pt>
                <c:pt idx="96">
                  <c:v>721.16899999999998</c:v>
                </c:pt>
                <c:pt idx="97">
                  <c:v>727.42700000000002</c:v>
                </c:pt>
                <c:pt idx="98">
                  <c:v>727.37599999999998</c:v>
                </c:pt>
                <c:pt idx="99">
                  <c:v>723.47199999999998</c:v>
                </c:pt>
                <c:pt idx="100">
                  <c:v>718.18299999999999</c:v>
                </c:pt>
                <c:pt idx="101">
                  <c:v>716.04899999999998</c:v>
                </c:pt>
                <c:pt idx="102">
                  <c:v>712.71500000000003</c:v>
                </c:pt>
                <c:pt idx="103">
                  <c:v>716.47299999999996</c:v>
                </c:pt>
                <c:pt idx="104">
                  <c:v>708.00800000000004</c:v>
                </c:pt>
                <c:pt idx="105">
                  <c:v>714.03599999999994</c:v>
                </c:pt>
                <c:pt idx="106">
                  <c:v>710.43700000000001</c:v>
                </c:pt>
                <c:pt idx="107">
                  <c:v>702.22</c:v>
                </c:pt>
                <c:pt idx="108">
                  <c:v>705.27200000000005</c:v>
                </c:pt>
                <c:pt idx="109">
                  <c:v>705.37599999999998</c:v>
                </c:pt>
                <c:pt idx="110">
                  <c:v>705.40899999999999</c:v>
                </c:pt>
                <c:pt idx="111">
                  <c:v>703.33799999999997</c:v>
                </c:pt>
                <c:pt idx="112">
                  <c:v>703.21699999999998</c:v>
                </c:pt>
                <c:pt idx="113">
                  <c:v>699.452</c:v>
                </c:pt>
                <c:pt idx="114">
                  <c:v>699.95799999999997</c:v>
                </c:pt>
                <c:pt idx="115">
                  <c:v>701.04700000000003</c:v>
                </c:pt>
                <c:pt idx="116">
                  <c:v>697.31100000000004</c:v>
                </c:pt>
                <c:pt idx="117">
                  <c:v>698.35</c:v>
                </c:pt>
                <c:pt idx="118">
                  <c:v>706.85799999999995</c:v>
                </c:pt>
                <c:pt idx="119">
                  <c:v>703.73</c:v>
                </c:pt>
                <c:pt idx="120">
                  <c:v>711.62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80912"/>
        <c:axId val="-40678736"/>
      </c:scatterChart>
      <c:valAx>
        <c:axId val="-40680912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78736"/>
        <c:crosses val="autoZero"/>
        <c:crossBetween val="midCat"/>
      </c:valAx>
      <c:valAx>
        <c:axId val="-40678736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0932184415885002E-2"/>
          <c:y val="0.10302404678906965"/>
          <c:w val="0.86882162921404171"/>
          <c:h val="0.7486703270004466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5247290-08ED-4385-AF50-F7CF2054C17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C01CCE8-8D05-4527-8599-1B23784E3B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50DF43B-9A1A-4896-AFD2-9C874CED27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734B84-3B1E-411F-817C-ED5D6A1E79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9DA648F-C20A-4282-8123-4577AD534E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22B92B0-51BB-4307-A946-9AD95FB770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1F8BB6F-D718-4B11-A12C-DBF7574A3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82F0A4D-E84C-4400-AAB1-3A3FC509AC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94D1DAD-F15E-45EC-B40D-9C1EDB2C67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0E64181-4F78-47EC-BCCE-B401EDFD01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423DE42-59FC-4413-A5B5-F4E0E5D7D9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05E9DE2-2400-424F-9AA0-8A0F25E1CE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BE39B4B-DF37-4051-A764-8DFE4FD7A3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3BB9AB9-51BF-4187-BD06-3350FFB384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5475B05-78CF-4D9B-A707-E3F77FEB40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DBA9959-5649-4D16-B791-E6751D0D97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CB3B322-6493-4BAF-8E40-3769ADB672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DA24A87-1A8B-499F-B1CB-AE3300B8A8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52EE3CD-A1C5-4012-9831-DDA6A3AB3F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23434BD-76FF-42B1-AED1-EF898FD450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3581EAAA-B700-4CBD-ACA6-C3E9E72852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FF60B1E-3041-453F-92C1-A3C9947CD8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BF9C124-4756-45AF-95F3-0AE87095E0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5EE1777-6279-4A0D-9BDF-BF0FF912B3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5B8CA0B9-F620-4C99-AA03-668A4C007D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FE8B4D8F-6D96-458B-A107-EFD9F70885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DEE59EE-85EE-49E3-AA17-EE2551C737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14564AEB-C491-432B-A6C9-2EB1953871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D3D4D900-AE47-4CCE-ADDE-1BAB9A920D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0705BBE-B0A4-47C3-ADD3-52E866C2C1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AA389C5-007E-48F7-95A0-AB09CAF6DF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3CFF530-D8C5-48F0-A6AA-CB3B8DAB6E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B1575CA-BA7B-4092-9E49-FC9ECAB9AA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E28CD0F7-C8C1-42E6-8101-EB03F38DB9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F95148B-C14C-49B8-8DDD-362C2B24D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0AC01CF-4358-4871-9FB9-513799D33F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916E700-8C92-40E6-BD58-F113BA22E6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2FA4F65-AB0F-4F16-A8C8-C8AE710DA4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A0F2E98-CA57-4374-8F3B-743B6693E9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499F9DC-3A4E-471E-A3AB-B931F58B3D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FAF65B0-6236-4A7F-9CE3-0FC03712F0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8E5D01B1-9A38-48C6-A5F6-0FCBEFF929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9E06CCF-2B7D-44C8-A675-2CFF7C9729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B3E9917-1FE9-40B9-9F84-289B4CC558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3533B78-2A4E-48D2-888B-7ADF6F9C22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2D792C12-1A0E-4A61-89FC-D45029892C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602F0A48-31FB-4452-9D42-7C436266FD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F0EFEEFE-3844-4532-8470-9CFA3CAE5A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7643AC9-41BE-4F96-B182-4291756AC6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43585B77-A6CB-47E7-ACE5-859823D4B4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47252078-A4C8-4318-91C2-113F6869C9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40EA8D4F-BC37-4B84-9349-C1C7C384C5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984067F1-69CA-4C42-B2CE-C48891271A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583BAEDC-0563-478A-9FDE-C211B98A24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1FD8602B-3B99-4449-AF4F-07FB0D5FD4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C13AEB6A-B6CB-4B91-A4EA-C39ADF4488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EA08419B-F8D1-412E-B0B3-5D2B4C3FFA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AEA66084-0C44-478E-B7D6-65DE7ABD3F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C62F6D2-50EF-4D7D-BFB5-1079828E00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CAB1D44F-B47B-47F4-ABC9-9D76415DAC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5347DA62-0F26-4A30-A576-2F122303A8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750E4AF-03E0-4594-AED6-956A4AFFC9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0A7861AC-EFD8-444A-A071-5EEB068A1D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240606A-F8C4-4957-AD87-3672B5FDA6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909B9DA-2CD5-4720-9CA5-A76F2832C9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3AC4DFC0-3C65-4B19-B681-072174CC46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49E3AEA-2FF7-414D-A362-933A6D076A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55E731C3-3090-46E4-9DDE-A4451818A6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C73842FB-62B3-4898-903C-20C99FBF19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30740D8-A2E8-448A-AEE4-3F1500E134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D51CD2C0-D531-48E8-9035-B1E8D660F1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289F8D8-3781-4AF1-BD48-4443A179AC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E4480DB-6772-4325-B96D-1EA9896C69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956730B-83E9-4027-9E98-10C32A2323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AE9FD1F-8FBA-4724-917A-3F1B759379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A8F3B1B1-5111-4D53-8D4D-CDA178E55F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D5BC4AF0-F7CE-4EF9-A381-70F2007C5D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DBDBFE1F-8528-4C53-8577-477BD4A273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50D891D1-69FD-4E0A-B4FF-751B208738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ED1150F2-51F5-49EA-A089-A86D13440A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6623064A-BB94-4275-9E4B-89315526A0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D0E761D6-4A80-4DDE-9542-2644E1A2AB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696F889-A8B1-4635-9220-BAD147EA41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D7615C63-82EB-479A-829B-CE5E85376B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20D7164-7B67-4D27-B3B8-86B85786F5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F2E7AC87-7A0C-4027-850F-3DCD0E994B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91EE26D-3EFD-4DBB-BC35-4B718AE681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9C0E5667-D73C-4A23-AC44-3B137C3841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687689DB-1700-4F07-818E-449B691FA9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16E0DDF-7C65-4466-975F-5CE30D48DA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10B219C-BBE6-4FF4-8913-0B869A98CB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29467207-20BE-4D7C-859A-FD1E35A7FC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451C4F6E-40CC-4300-8D13-9A70D13464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FA41F179-3D2D-4026-8DE9-131663DE3D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3000000" algn="ctr" rotWithShape="0">
                  <a:srgbClr val="000000">
                    <a:alpha val="43137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Blank'!$E$6:$E$99</c15:f>
                <c15:dlblRangeCache>
                  <c:ptCount val="94"/>
                  <c:pt idx="0">
                    <c:v>BUD1</c:v>
                  </c:pt>
                  <c:pt idx="16">
                    <c:v>BUD2</c:v>
                  </c:pt>
                  <c:pt idx="31">
                    <c:v>BUD3</c:v>
                  </c:pt>
                  <c:pt idx="50">
                    <c:v>BUD4</c:v>
                  </c:pt>
                  <c:pt idx="71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2529552"/>
        <c:axId val="-20625409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2529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40976"/>
        <c:crosses val="autoZero"/>
        <c:crossBetween val="midCat"/>
      </c:valAx>
      <c:valAx>
        <c:axId val="-206254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29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5F1B95-CB34-4183-934A-0F898A0B269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1CBCFAE-773A-4E55-9A20-210ED0A689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A14AC61-1B0B-4EC8-A767-B90E4B43FC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3ED60CB-5D31-4E90-BF7C-3B973650E5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D286E53-22A6-45D8-AA51-C60FC37693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16A3EC3-A89B-47CA-81B9-D177DEB7C9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F7395AE-00C1-4E54-B732-A8661CDBBC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8DAF84E-32FD-4BD5-85A0-01AD5236D8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24BF276-9E68-47E0-A7B2-4C39B7D328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C96502C-318C-4D61-AA0B-4262E90D94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A9A6E7B-576A-4507-BB1A-4FA74C9CFF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4D886CBA-00EC-45AF-B253-B2227108D1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CCE19A9-1DDB-4FD6-A40F-A49934AA4A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4CB8F84-E49B-4CF0-8309-1775A6E63C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C3A8A75-EF42-4150-B61C-DC02241F9A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9C28AEF-D3BB-45EC-A97A-9685D445ED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371BB15-3567-4CF1-8B08-92686F5A7A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A80C9BB-5F6F-4407-92BF-A728FBD43E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F6B2AEC8-901B-4CB2-BBBD-F4A98DBF57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60EB117-BD97-4924-B2FD-AF4D563B89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1D2C22B-3A14-4147-84FC-59A76FF356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F0E7326-2197-4028-890F-417CBE645F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CD72AEC-4DC5-4681-8CAE-50DBC74762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BFAA74C-2113-455B-8A89-00369A6955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9D901DC7-F63F-4EE0-B1AC-A62543B062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8F2C9FA-0D9D-4E16-92D7-92FEE555B2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C2A52BC-C9B9-43F0-9F8E-E80E8BC834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47470E0-A5B6-4D7C-A830-1477A3E5D3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81053C15-5A2E-4A7F-B73C-A0EE81FC63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7CA2C87-84BD-4383-B5F5-BF87B45536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22B472D-3CC1-4158-9302-003B4532F8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7EA7AB9F-B042-4C23-922C-4FDFB68C38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F3679919-9CAE-470C-A82F-54F384CE59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2AE8AF9-8EBB-4A27-BD81-CD6C7F589F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CD66427-2018-41D2-A38F-07376E92EE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FC547E3-DE35-4A9A-B085-657E8EA0DA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5D103EE-BF2D-420F-900D-BE67A70ED4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36362728-024A-4F4C-A7A1-1A29D72E60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DC38914-F005-4888-AB42-71769CD235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AA7BB46A-8877-4EE6-A682-06287BFDA5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9C94DDF-55AC-4D75-83D9-61E4F1AF7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62DC2D0-AE33-47D1-BA8A-A420B22F6C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228BAEF-2325-42AD-BD98-5B2025C842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F62A75E-6C4B-427E-97DD-FC8E4B5907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B5510F20-B162-430F-911F-5C604B0D22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52C9337-4FB1-479A-A87A-A8949F65E4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749D355-E762-4CCF-90C6-B033A9E01E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34A3FDBF-1979-410E-A59C-BF9D00B67C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80364C60-CF6B-40EA-8CEB-5D0A73006E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04A8C7CD-D0DD-4CE8-96E3-B93661CB81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CBBD3F3C-F030-4B9D-8FEC-6A794F6240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CE9F3D9-8DC5-4902-9E5E-31425F5AA0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51B2E7FD-7232-4836-AD43-BF3E5C3137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380000AD-8188-4475-B6AA-F81C3EB1B6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6CCC138B-8798-4651-B0AA-EAC5D819E1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31AFA8B-2E1A-4534-9F36-F6163EDFDB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DB421620-6EF3-4158-B7B4-4B657BA65B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C472A174-DDCE-4704-A7EC-CC74B1D6BD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230B9BD1-3380-4603-8C8D-147F6DC894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727072C-9B50-45C1-9FD5-85A896241F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1C9331D-91CE-4091-A1FB-CB116B7D65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F63A97C-D821-4C3E-AAB5-511C134E4E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07204CF-8250-4180-8B76-969AB99199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CFF30A74-7FFD-4BF3-B46E-FF1173EB55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EA94CD9E-D777-4B6B-B6C9-0529087AA7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B36FAC9-2624-4113-8118-389F4112CE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6C93EF6-D226-411D-9419-B7E16F47D7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FE05116-DFBA-4FBB-BECF-797A67CC1B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0E9AE119-BF90-48BE-A309-F3464B10A5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3C66A02-859C-4492-BAED-E1EB8F88A7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1853E889-AF32-4D7C-9E0B-3539628061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895A1CA5-F568-4A31-9E39-877EF0A8EC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17D263B6-B86B-43EA-BFA2-B16F48C9D0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8D351F1B-E1E4-48AF-891F-C279B47A15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F9A540E1-93BC-4469-A366-D46938914E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78C54262-390F-4E6E-AEF1-A9D58AFB0F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350D33C-11BA-4FEA-855D-2849F2BBAB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CEFB1B8-E331-4F14-9BA8-23144D4DE2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A9D5D53-718E-404C-A9B3-7E80D66EA6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A2EFC2C-1F22-4A76-BE35-2E6DCA5A50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06C2139-9CEF-46C2-9E15-F79704AC04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BCA957E4-C261-4A61-89BA-7FA1CD24E9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6F6A21B-DC97-4773-A6C3-A8EE9B8272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A63DAFC4-403C-46CE-A6C4-694F3A40A6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72B126C-BB64-4314-A543-BA850291AC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FC4BF180-F559-47D1-A74B-E8A19C1460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6EAC1C21-EAD5-45CA-8CEF-9CE851C837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BA009FA3-C5D0-4758-AD60-0B451B66E9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D63B6051-E6F9-4AF3-943D-1000E5D5E8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B1CAE19D-FF1C-4785-99DE-21F381B7E7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7775F1CE-5877-4B33-8FF1-05F3942C63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9F99B253-4B62-47F7-B9C1-AF1E1A2120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4A5C387-DD38-4C24-B9DF-F1A1720CD5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0297E4D-D554-4CC0-A283-CEB834D739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Blank'!$M$6:$M$99</c15:f>
                <c15:dlblRangeCache>
                  <c:ptCount val="94"/>
                  <c:pt idx="12">
                    <c:v>BUD1</c:v>
                  </c:pt>
                  <c:pt idx="29">
                    <c:v>BUD2</c:v>
                  </c:pt>
                  <c:pt idx="51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2541520"/>
        <c:axId val="-206253227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30C55E2B-C86F-4981-A554-06B2BA409B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DC2E0E35-F04B-41FE-AD8F-D11576187C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15E5B444-8DC0-425C-8D24-3CB2F5933C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4A9747F5-6A1F-4D5C-B1C3-421751090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BBD04309-6408-4679-8A38-0CFBD86824C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CA91585C-CFDA-4711-8AB9-05FED394A0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F76E0F81-A55A-44E5-A023-F5CD067467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DDC7EF1-6B44-4E92-BA66-69AE8A3869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3A8DCD78-8B40-4F5A-AD62-B318E824188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E579513F-0DC2-4A8B-9C82-506C86693D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0F1C7C6-19F5-4AEB-8227-6F31E8C26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A3F366EC-DA15-43A3-94B8-C596E20C94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19C598DB-ADFB-47DD-B060-0CC9073E32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D6DD79B-9F47-405C-B45B-4B7E038182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EA13F3A1-E908-4E39-B1BA-C23093D2D4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ADFEBD1D-8E8E-47AE-B36F-459F5489FD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CE38E277-4D21-47D3-BCD9-15CF3F3679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D313451-4590-4762-B858-968616AC6D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4FD42936-20CC-4DDA-ABD5-DC334C6F38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24E5EC4B-E74D-4C74-8EE6-0EF33D8A2B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427CF0C3-C9CD-4C88-926C-4E313ECA95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6B035FC7-7571-46B2-AA45-BDAB2BEDDB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858D0CFA-D805-46D4-8045-410BEE4008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C825E551-CD1B-4EE6-8C90-A8B8714F66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663A03A-8FFA-474D-A106-F17F10C1DC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67C2B991-E08E-457E-AB31-013016003C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C91A2E-5C63-4209-8F90-B07C21DCB6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E5EE33AE-BBEE-4471-9348-E277411BB3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9F913725-4AC3-4314-9AD6-E58088997A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82A608D-A13C-4F9D-B7D7-DD30DD0BA3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D543DC-5156-44BD-94ED-76CF2F3318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2144505-1922-4202-9922-722E4F8F27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4FB48DF3-0731-47DE-B6E5-AD1773D6F0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75F01EE-10E5-4BC6-9328-3FFB49A70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BDD3ABE-2C4A-42B4-8CDD-37F4F4DF74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780A031C-1DBE-43A9-8AEB-0D317C2D1A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85D20E41-D1C8-441A-8FA5-1D62D7E46B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3188A4B6-59A5-4A7F-A099-D7A6502585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E33FA8C1-44DD-4DC3-B217-6B27D1D5F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B3F4427-47E2-4DF4-A94D-5F4843FF52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E291E390-8F93-44D9-86CF-38632B30B0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39107C5B-0F05-4B27-9988-613169DE3B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BC46C2A7-9493-466F-8FE3-15A5503235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7DA945-73AC-467A-B1E5-2775FA9B15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9F777164-31D3-48FD-B504-A1F56E92FC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2CD3E862-B420-4654-8525-DC471CA6BD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0923300-877E-476D-B54A-F048F8A602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99AA4EE-A2AC-435D-A6AE-648F19300D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0DE503F8-72FB-4E6E-A84C-D54065576A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8D0FFE44-18CA-48D9-A19A-2233F212D2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6FCDBB1E-9BDB-4A5A-9C22-FA1BCDDEB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43C7C883-5271-402E-A54F-32E71545A7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81A405D-AE42-482B-890B-D9CB32884A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0628775-4D25-4EA3-9DA3-057191615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476BFC6D-E231-4A00-ACF9-2D5A2CADCE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4E876C2B-2D7C-4718-9434-9D8325510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C5828401-D80C-4829-A0F5-46AA74D2BD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C089C2C1-0B46-4AC8-84A4-CACDE7FF96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49DAD928-7520-4304-9B16-5DCA274F48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36406297-9C02-4130-932C-97E16D5363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CF7AB4BF-3C45-436C-A08E-3BA49D1C8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8C10D87-4E70-4D5C-930A-F4E5159DC1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DB1C431-BCBE-4CB2-87F6-E73626B44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EDCC0108-4402-4EFA-945B-DA18978A29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2D1CDFA6-CBD1-4F97-9EF7-874997CD2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D23CA96-CB3B-4E6D-8796-2D33A6778E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DF3302F-91DD-44F3-B9D2-ABF481377B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1BC228E-B437-4E49-85F4-BF3F950402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18A36CE-041B-4EAB-94BD-F3712E940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C220BEDA-E231-4FE5-A88D-A5A828F899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BFF88C5-70A0-40B4-B129-0FF8B2A3FC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F924975D-0396-4687-AFAE-62E30B458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39A26F5D-4136-48C6-B37D-D24BB89AC0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CA6B6831-4B9A-4A0E-93BE-F9E66F1269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1FDE860-60B0-4137-B9AC-FB0D9532A9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FC38AE3F-3553-4102-AD4F-87A89DA74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CE020710-C09A-48BA-865E-048D3589F6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BFB8081-4083-4832-9497-1CAC3F26F7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CC1ACB51-6707-4DA7-8D8E-A73FC0238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C5FFDC90-F49D-4CEE-8F3A-A060DF16E1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8A27A3B-DDCE-4A7E-ADA4-30BCD4313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347A0013-EAC0-4EC9-BE95-B0EF169AE3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3E28DD1A-0737-483E-93E6-FE49FB11E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1D07A55-35AB-4315-AD7A-AE68E97D15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5FEDDF26-494A-445A-BB1E-D1C3BB8B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46074D4-C6F5-4163-B26F-7ABC776A8D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2D3A9893-7557-4445-B68E-8DA75D5B9E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5834B98-6ADA-4EB1-8450-5F6964508F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4ADCDBB1-C1EE-4756-B8BA-DAB9BD7B2C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AC7CE5F-90E9-4732-B9FA-F54A6DC58C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013F4EFC-4A99-4F9C-A1E2-D7F352ABC8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BD9EB348-BBA5-498F-85B9-EE26961F46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3631E19D-2FC1-4186-B3CF-92876BFBC2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641D64B9-F68F-4E9B-BD2F-936A2A5B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85A4DD4-F538-483C-A2C7-880FAB8CBF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1C6F4DC8-CD08-4B17-A05A-84193C3101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A3FBAA3F-605A-4B4C-BE84-70F44D57E5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79410397-A277-44E6-B241-96A0AFF6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6B47BCF8-FDAB-4FB4-B499-7BC7EBACA9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202DECF6-6D87-41C7-BF0F-A29E0EC985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66AB8B1-2686-4D32-B466-6CF3CD98A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6CFEAEF-FBAB-4D3B-B908-4B561823A8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B838EFA4-D833-46A6-9B41-F2EE87A396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D5DC812-E02E-4826-A982-724D95FF59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66B38A62-708D-4BF7-B4C9-6D7CABAAC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FD8F90BA-08BD-4FA3-96AD-608257E657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2187FFD-3C89-40C1-8730-62F701555C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FD020447-D05F-4C5E-AA0F-AEFF7ECC24D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FA2141F0-C137-4E1B-9A40-F97420257E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2F1AFEB-20AB-47D0-B4C6-E904B1C787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0E61D6C8-7F89-4399-992C-1DB90A022B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91D99CA4-E5E2-408C-9EF8-5E2971A97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032391A1-726F-4F31-8BA3-C539D1EE77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09E2DDF9-C1B8-459A-BFCA-80402B815C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BF83B79-46CF-4FC6-90AE-240A1E9A05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6D1D3DD-CC89-43AA-A8C1-7FFACA84E4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85F0E9D-2743-4550-B0FB-C753B14113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D9F3776C-F8D2-492A-AA4F-60A92CA60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9BB3DEB3-E318-46E2-8B19-9F325CC283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25C5E68B-A60E-469F-AF4A-676A4809EF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0BD5C5-C128-469A-A390-CAB8502B74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A4892CD-14C5-468A-9BDF-63C56BE80F2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38CA1743-AB73-433A-9C31-99300F1FF0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5B09B6E1-8680-444D-90B1-92E039BB6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E4A9B4A0-4C35-4764-8055-7C023867AC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03E48C5-F1E7-458A-A463-4B04ED59DC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A75E775E-98DD-4B9A-BC5B-9A13F06413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5648DEF-B299-4B25-BA3E-D27F78FB95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D33E549-59BF-495D-8743-4D8007DB60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28BECE1-49B5-4BEF-8C36-756EE3B2EB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CBB24CF8-378B-40AD-B727-D7C501B8DBE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81A25945-DBB5-412B-AD4B-4864BCB17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16FB6F73-25D3-48EC-A0B3-E4A7B03B8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4314F3C-DEE9-4D3D-B33E-909559360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4019733-359B-4EB1-B471-454FC1C97E5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7AF4AAE7-100E-4E95-BBEE-76125BA1C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C84A03D1-6D25-46B8-A2E3-03185817C8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6E2F116E-1C5B-46E1-BC0B-A0A2CC2E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A46FD76-8DCD-4A70-AFD7-58D383381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B2FF933-DBD9-4634-8B38-B2DBAC9680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94208E6-1AFE-4CE1-9A9D-B4AD5C5933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84D2F1D5-1AC0-4268-AABC-F983C01B72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2793454-3CED-4AE5-829C-29C29CBDB5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2B749916-D069-4D59-B633-DE040A7C88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7D87B6B-A45D-46C4-9B52-0069FF6CA9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FABDAF2-5200-4494-9DE6-85E6381060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A1795E2-143F-4A40-907A-3F4796DFA8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DA29921F-1064-4D46-85D7-C6FCCB5DB9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836482B7-78E1-4DEA-9FD2-C31007203C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CFAC580B-6C61-48DF-BCEE-7FAA25C72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EEDFF16E-48D1-464E-B937-B558450760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5D09DCD-C5A6-45DC-8DE8-177E2AA077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7E477A2-AF49-4822-B8A3-0E3A9B43C5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A59A6C48-22A2-4C88-9E1C-5FFB9CBC31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DC8D64BE-4D18-4F4F-8F2D-F6F20D9521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2B2F1E9-EC01-4790-9037-65810F56EA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948629D-9612-482B-A49F-F4710B8F58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7FE45A4E-7D84-495E-A335-4E088FB320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0EBC154D-5CA1-4E60-B2B0-7B858C5E96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B8825E65-7E26-4C85-8DFA-B387740A7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5BC2DEA1-F3F3-4464-A5AA-ECEF0ADC2C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E7EEFEFC-2686-4511-8030-8804B1482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D337621-99AC-4203-97AD-9B10963E4D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F477956-C001-4172-8778-64B3A0AE5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09648287-06A7-420E-B3A6-ED3BE50E8B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B3C2DF0-4E44-46B6-8339-F23D183D6A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DB2A803-377F-4EA4-A0A8-D92D9BE3C5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5512BF83-830A-4A2F-8260-CFB25FF95A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DB133D6F-A44F-4B45-A8F9-26EE4BE4EC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00DAC6B-54A4-4ADD-9E6E-6B07236B5C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8B60440-DC1E-4406-BA51-80B4B128A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DCD1069F-0250-423D-BAB7-C98C581015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534DB8E-EF9E-4FD9-8D37-2262895A3D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4AF57C6-E539-4732-A76F-07A25455FE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0A1C457C-5481-4C5C-8EFA-18DAA9FAC3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76828064-E237-4741-B73A-B21355061E4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3C0EFE4-7E05-4B89-A91C-AB73A02281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959CFEC-6930-4709-892F-0717AA1C61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D234391D-E3B6-47E3-83A3-EE8A666DA3D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F60346C0-5E9E-400A-805B-6E8935243E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B20F2C18-80EE-4CD5-B00E-CE2F88B596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4184AD3-E2F6-4A3A-B1FE-8AB6E2F7DA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7F3FF163-2532-4351-BD6A-F6FC94B461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8CD83E46-91EE-44C6-BA6E-2DC2B314D1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F49857D6-662C-4CBC-9753-0417A44A50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F342797-765E-42FD-8176-0590D55A5C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450FC560-AC0D-4859-8AE4-6C6C0424F6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E40034C-A5C5-4A00-BE0F-DABF8F2952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Blank'!$I$6:$I$99</c15:f>
                      <c15:dlblRangeCache>
                        <c:ptCount val="94"/>
                        <c:pt idx="2">
                          <c:v>BUD1</c:v>
                        </c:pt>
                        <c:pt idx="16">
                          <c:v>BUD2</c:v>
                        </c:pt>
                        <c:pt idx="32">
                          <c:v>BUD3</c:v>
                        </c:pt>
                        <c:pt idx="47">
                          <c:v>BUD4</c:v>
                        </c:pt>
                        <c:pt idx="74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254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2272"/>
        <c:crosses val="autoZero"/>
        <c:crossBetween val="midCat"/>
      </c:valAx>
      <c:valAx>
        <c:axId val="-206253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41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89AFEE83-B8E8-468F-9709-C5A610C94BA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C6E9C4C-2717-40C9-A22F-60B419DC14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D37B89-F256-4391-AAD2-EBC745E27F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F0353F1-4CA6-4D36-A7A6-5F5C56C703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3906365-A1C1-417C-86F2-B0436EEB1F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85A6EAC-F40F-4F0E-88EE-C9A932FD19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F9BA8C6-20F2-455B-9497-33800DA95E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FAFBCF1-16EB-48BC-B8BC-6CDA318A2A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6F16F24-6D16-476B-8DEF-C31DF1686D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138027C-EA9F-44E5-AB93-F085BF2AB3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B3C287E-3981-4266-92C2-96DB85B4D4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ED32386-968C-4826-815C-1D516A8C6C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96DC517-A67E-4904-8C4C-58C79E40B3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F506F31-106E-4199-A4FA-F290C06B14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0BAD5F2-19EB-46EC-AD6F-D81D5098D0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B5AB592F-CB4E-41CF-B6CF-05DA5890FB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4750E38-2F85-45B1-8A4B-0979C458F7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57E5EB3-D912-4990-A9DF-DF756863BD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D1F2A8B8-3483-4D66-A81F-D631E820DF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B644DD0-F457-40A6-8AB8-FD72BEFFBB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BCA4C05-8165-4260-8189-A8D85391E6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64C1674-C0BA-48D1-8EE5-DD6F793862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84101DB5-2A21-410F-AE99-E93EBEB9F3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FA0DA1DD-4A50-4FCB-B73F-0AF12A27EE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92E5206-DD21-41CC-9394-68897BE928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C76ADAB-3F11-4261-B344-66AA5627A7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A4093C3-0F8D-48B5-B286-5B9C1A884B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08ECCC3-5EB3-409B-82A1-22C71EA21F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0EF5FA2-6A81-4F60-A54A-74259FE4BC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EBE7D7A-AE00-4616-942B-BACCF4641B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2E82DDF-9B68-40BF-ABAA-1955D116C7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9ED4706-654A-4338-93FA-F639744310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ABABC2FA-737A-4E16-B06A-DBCC9A8794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1685CB1F-7E31-470E-B00A-FB1C53AFBE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8C930DD-2DA1-4D2B-A31D-C00D93519B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E3874DF-94BE-494B-9AFF-7C41FF0F7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637C0A1-6F2D-40A5-B1A3-57E966CA47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070A25E-0A61-464F-B25C-921CA57B9D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0A49878-3386-4E27-84FD-975BEEE266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CCED4F4-CE74-4B96-9DC1-F7AAB17AB9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22CCAD8E-E1B3-4E6C-A3A7-138DD8091E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F665C69-AFD7-4D85-8B43-9289F44D8F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C0C2870-50D3-420B-BD24-F0BB65EA27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F86F22BA-9DE6-4071-AF29-55E9829CB5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FBA86C9-D2A1-49A6-B71F-CA3B9CAB96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44C60890-1F0A-4291-917C-EE865120A8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0E81B4D-F4B7-4702-8B0D-3FB86FB1B2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8321F46A-F2CF-46F1-83A6-C8631028A7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F6AC9D3-4A49-4C63-96FE-CBB9DED42C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834736E8-0190-4853-9B1A-004AE7AFF1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1A526C1-2201-424F-8B13-94BE033212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0E016B4E-B827-4907-8915-25CAD8ECAF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80BABBD8-AD2F-4525-8920-BCF9E196A0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1B8DDC28-9737-4003-BF4A-27A2E9C4A4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73630E43-C71A-4D0E-A7E3-FA9390D02C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A0363887-80D2-4BDC-82C7-6060B59B9D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0F633653-5868-481F-A689-F5D697922C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E52AEA1A-27F5-4299-A685-D7F9AC1B2E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211C770F-F347-4B29-9DBB-8A2270F396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2A9CC0FC-8C2A-4210-9E03-E49F846D85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1B9730F3-DF5F-4350-BAE4-A7568FC5A8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3D14E2D6-8F27-4A0C-BA29-19E23E8AEC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3810FBD-CD24-43DC-BC6C-3CDC4157B7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0EBA715B-1D80-4EF2-B19B-FEF0DE6815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8D3C624-EFBA-408C-824F-D94F0FE5D9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A9787EEC-950E-4E50-BEEC-A5F447150B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DEC0FAEC-C5E4-4634-9152-6EF304C287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C19D5D41-4917-4244-BFEF-810870729F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5F6C326-3729-42E5-985D-AD38ABFB8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479569B-783B-4455-988F-33F5B1E64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304C218-421B-4D2C-972E-287120E27C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0EF51878-F0A9-4D4F-B513-7612981C51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8B9FC06C-F967-4B8C-82C9-2B2464519F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E73B6AFF-AFF9-43FF-B3D0-D2CE0033F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5BBB530D-F888-426C-9430-39FC407685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113C82D6-266F-4DEF-840A-71756FA64C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7C83B84C-F4F1-45B1-B888-042D12239A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2EFD2BD-554F-4A34-86AE-AB297E39E4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2754251-EF5F-43AE-90B5-3B5CDF73EE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6395D7A-76D4-40C6-8D0F-BA7F7B54BB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CE0E7908-6EB5-4CB6-81A4-2A6EC6EEF5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26E36CF-5555-4A00-A206-4BDF94AFF5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78CC09C-2AD7-42A0-AFB6-67C8E2BDD3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FA1B4DA9-E163-4A05-8623-D69A672FCC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807ADCC-CE2E-4ACB-A67B-DB7F473017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3BB76EB-2248-43B6-BDA6-7A80D6AEE6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62849E00-BC06-40EC-8495-14A47AB1B6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27A4B593-ABB2-451A-8B30-2054DB7B35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FDF571B2-E786-4070-89AA-F61153E358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8C7F461F-DE32-401C-AD14-548B0634FF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BFE22E64-FAF1-4866-B08D-EECB9EEC70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36A9E76C-22EE-492D-8317-44E762521A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5822242-D81D-41DD-ACF2-958FEC0F44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13190043-E15D-470E-B30B-FBD59830E4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Blank'!$I$6:$I$99</c15:f>
                <c15:dlblRangeCache>
                  <c:ptCount val="94"/>
                  <c:pt idx="2">
                    <c:v>BUD1</c:v>
                  </c:pt>
                  <c:pt idx="16">
                    <c:v>BUD2</c:v>
                  </c:pt>
                  <c:pt idx="32">
                    <c:v>BUD3</c:v>
                  </c:pt>
                  <c:pt idx="47">
                    <c:v>BUD4</c:v>
                  </c:pt>
                  <c:pt idx="74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2531728"/>
        <c:axId val="-206254260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08AE5DC1-0D22-49E9-BEAB-0630C73EEB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6C2BB8AB-C8AC-4D4F-B622-DA25250BB6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860CC4B5-9FAD-484F-9E3A-F5192A64AE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CD0F94B-1DF6-4C04-9033-AC6956FB38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B81DA38-E0A7-48C8-A300-380312AD02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3146DA53-CD24-48E8-8740-F1C81EFB35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8D9637B-0A19-4CD8-A0BE-62C5B6C64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2096077-B3E0-4067-9B86-B5E8C5890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7DC42484-70D8-4BE3-8A56-DCA7F40B5D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2DF46AC8-2CC0-43DB-A390-435109D3AB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A1761A0-1184-4130-A844-EB12FCE70C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7AC125D-E726-4222-9BD2-45DF4DF95E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98B3C42-45D9-48F9-99C5-D04A61232E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5BA2063-5B87-43C4-8E57-B14B3EB120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00AEE68-F774-462B-ADAD-B00C01F2F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EC9D7864-1F5F-47AA-83FF-1BB12CB5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20622204-9D04-431F-A2E0-5175DC24D7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CF7FCFBC-4629-4F2F-A933-434C343230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EFFEA574-5C50-4D15-A7EB-8456F0ED71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088D481-44DD-4565-BD7B-3916262B6F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8A0B6668-146F-4CA3-8D35-2668F2B7E5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EBAAF63E-AF02-4066-A317-6B9094856A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A2E9D031-F58D-45D6-9B88-BF479A08C2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759887FB-E505-4A59-87A4-9F5C33A0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EB7CA15-D372-41DB-9F42-72ED60AD3F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5909B26-DEB4-40C0-936C-195ADA8823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2915D31-E7EA-4989-BAF4-402518CFDB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7B584F3C-9DEE-478D-A6EB-11ECB857C0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67C297D9-37E5-48DE-B0C1-ADBF320E0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6079BC14-756F-4EE2-931A-2AF9FD874A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48185715-C79D-4885-B272-36784280EA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D7AA958E-6FA6-4D7D-8B6B-4AC325F9A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1872C15B-B4A7-408D-B5C7-AFDE1BE2DF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9773104F-E14F-4045-BFB0-CAEE1FB290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93BF6965-671F-4385-B2AD-664D44ABDF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D7DA43A-899C-4D2A-9A43-6135A6B023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A9BCEA3A-C9A5-43D5-A017-945AD7465E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4C096D39-6FCA-4F40-94BD-3A74BC1906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57CE69C6-9E84-4D85-B896-C9AC0030BD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F96472DA-0A03-4252-BD47-9315E2731F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96C6203A-1CE1-4270-93D0-DB164F5797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DE155E-83AB-4553-BEC2-A421C32435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8C890E55-20E1-454F-8803-35E5178723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05EB79FA-B526-471E-A17E-A2C8AA2B78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D4F1516D-FC87-4502-9E49-D040222FDC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100E3BB-B75E-48E6-B2E7-7FF1698F8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13FA8D3A-93CD-44D7-9631-6D97E11411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A5B476CB-0A6A-42FC-9A20-FEF695BFE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32A05C5-F97F-47F6-A4C1-A15BEECAB1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F26DCBBE-D269-45AE-81DD-D93EB31B0F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75F9389-EA0B-4F50-87C2-3A44E052FF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A66B733A-E6CC-47CE-AAFE-7F5E038F7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0885B4BB-81AD-4C4E-B171-53BF1B0B74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A1A25D4-72AA-4F2B-9F93-832C48352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450CDD6-8E8A-4058-88A0-753997B50C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5CF41F0-B7E5-48F8-90A9-4865F56E89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2FE11725-3313-4697-A25E-5C08CE47B5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ACA0DDF8-FA02-471E-984F-9865577030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C3015B7-01A3-4D9F-87AB-347B27F1FD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9682D7D7-FD33-46C2-9365-1CF26E1411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29F9A887-17C8-4B34-9BB2-C468098B81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06BEDE9A-C1AC-44FB-8C1D-6788BA9ED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0B765247-73BC-4B55-9E61-EB64F3486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1A409AA-CB97-4C9F-93E7-DDBE93BBF0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31EA5F0B-0320-4516-924A-C30F8D2C44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644510C1-66F0-4FDD-B35A-F6F8A46CDD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679C2B44-FD9B-4FFD-901B-E1513C87B5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1238604C-0881-443D-AC2D-4BFFC26FC7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2B54228E-780D-47CF-8B34-EDBD5A18B2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3DE6FCBB-1D23-4301-BEF6-50E27E1925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93D4A5B6-63F2-4B91-885C-294076FF77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CF6932D-1CC5-4D7B-B37B-B6744AD2FC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70D12FD-FE24-4A39-9C01-B19E76CB92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DDE1E812-46AB-4253-B95A-67C1E15B27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2245128-F641-435B-AEEA-33CC87FBD1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5AA0FD3A-E106-4EA6-9420-AA56C6AE3D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FA0F1DF4-9F1D-41A1-B39F-D579AFC498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84793F2-CE5D-41F7-A0E4-B1480D6D3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7E79F76-58BE-45CA-9AEB-AD557A6108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E5FE457-CBA2-4B4A-91D9-AB681130001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1BCED2CE-65EA-41DF-9179-30F2E11DAE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A9AD00ED-A8D7-4144-9C27-7CC3E96CCB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B026E36-0464-4C99-B2EF-725550F578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2CF27916-4C7A-470D-AA46-80B467FB6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32FAB55-95B1-497B-B693-9C89D3E8C4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70F3C70D-9E41-4968-924C-8D1AEE86DE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6373D7B-33B2-4449-B367-59D8157B95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E8CB1D1-85D8-4B02-AA66-8074E5742F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393A5383-25BC-4ADF-ADF1-6741A70F5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896B042-79FB-4FA8-8B9C-F555D5CD2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FC14AED-E3A9-4FEC-9330-8713FEADD5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A5D27F0-52D4-4661-9975-38A75F4D16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3694B0A-C4E5-410C-9629-2002B75704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3ECE88F-052E-4BB7-94CA-D23001B7F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2531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42608"/>
        <c:crosses val="autoZero"/>
        <c:crossBetween val="midCat"/>
      </c:valAx>
      <c:valAx>
        <c:axId val="-206254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1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782553A-1C8C-43A0-93F3-4F2A0CAC2C8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AC119ED-E8EB-4019-87D8-C19CED6AA3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35725B6-692E-467A-8D4D-E2761C59E6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07E356A-BC8B-4BEA-900A-4B10F56F4D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7063B56-8EB1-405A-BDE7-F4D6290C8C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5FBA01C-58C6-44F0-8D71-A675A7DB38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68A6E5B-AADD-4357-969A-82FFF922D2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09B57BE-EF05-4EDD-A3E6-17BD97931B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8AB2767-546E-4857-A9F8-A5E50018B7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0799C17-4C96-4DD8-976E-5E02039152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B5F572D-C06B-4F95-B2D1-60E900F9A1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3C9EE3A-4AAA-44FB-8936-108F2FD8C1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08D4A78-D74E-4978-9E86-02D8CD2CCD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242BDA5-7924-492B-B1F0-61795C785E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DB034F4-3BE1-4E38-827B-32E2491CB1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D13F633-307E-4477-BEC1-4A5A952725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DFBE1BE-80CF-4F4C-B3DE-2B7B0807BA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B626B29-678E-44C8-A874-E4B6A6EF20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4BEF5F8-2E8B-4F71-8336-45EB975EC9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ADB6FD9-9F88-4D14-AC2C-B075BE70BA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6028C3F-BC33-43B2-9910-1F6AB58A51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2A828061-EC80-4D05-8D80-57E0D35210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1B256BC-AE36-4166-9BEC-8920939023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591CCE7-CE37-44F2-A5CA-3BF943EDAE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642F6D8-5BE7-4A5E-AEC4-465F7FBDD3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6ABA549-CCA7-4F20-9479-C764622E06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4AA644D-B755-4370-8D1F-83E04D46A4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518C2115-448E-4F75-BCDF-437CB25F0D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ADADF102-D9B6-442E-B5D4-C2A0CFC09D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CF35F4B-9ED3-4F3D-AAA7-EDF408793B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E0EA95A-3F14-4D96-A61F-B17E061E21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59CD6467-66D6-46E6-8D67-72EC96C985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195D8CF-5A56-49CD-8409-6A31DEEA5A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DC346566-B43A-4B1C-A939-9A3FA0ECE0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22E9FF61-479A-490C-BEF8-7E229D512F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2CE7113-C2FB-437E-83BC-F320F40C9B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7855F86-328B-408D-8F89-F5A11D5470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CFFE1CF-D0BF-457C-B3A3-55093BCD0B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C0EE4A1-9819-4D83-9BDD-39F91E0CF2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CCFAC16-BEC6-444B-B4CA-4407D24075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E1986503-D811-45F8-99ED-19DEB83B07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3A037EA-C4BA-4A11-AA9D-9DB9AB31D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D89D9CED-E969-4F4B-9497-A5EA048493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769D546-FB49-4D28-B664-6FE5A736F7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5AAD0A35-7FB8-4726-B411-2F5EE5FCD6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435EADEE-027F-4555-99B7-D386CD9F7C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DA5D04B5-092E-464A-8C1C-560876B91E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B8E870F0-355E-4713-84BB-1656720EBC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A5C57BA7-6B4E-4F0D-8C68-32D9C3BC79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4AE3273D-B54F-4409-9D50-9227BAAD88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9C60228-649D-4B80-89C2-A3CEA56E2B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CFF74E04-2B16-41E5-9BC4-E11D6C57D2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92F077A4-3D8A-48DB-B8C0-210D5C443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546B08F1-F777-4D83-B35C-D5F267A9EC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B164F30E-6905-4800-B99C-EE57D8DE10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5465DCC6-4ED0-4FAF-B23E-5522C05850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FE19979-A967-4CA8-9281-75FA662303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C4C63BCD-4D9A-4E5D-9832-D4011F5963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DD90C874-C089-4967-89D0-EDD825894A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04058940-C211-4E29-BD55-3E0587321D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85D7E9A6-9D3C-4D4C-B58B-24EA7F1DAE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27BA4EEF-BBB4-457B-BFF7-B457A011F1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B990046-2344-4507-A59D-72B21E3618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8AE360C5-AA65-4ABD-BB34-61AF793E63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F1F2D30C-6542-48C4-9797-EF888376D1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E7F54042-09D8-4591-81D0-0DE10E02B1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AE0E65F9-ABE6-4066-AAAC-BB7F7B540C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A1B753E-5BE6-4E69-9765-13251B376D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BD7C649-9A6D-477C-BA29-BDC3C4549A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42636BC-7A61-484D-9FA8-D129156E51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5B3F93DB-5BB4-4C26-AD4B-FC40AFEDE2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18B26E13-FE20-4DB3-9462-EACA966947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50F9E83-E70B-4988-987E-FA26343489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C3A15213-E73F-4D5F-B87E-47502C743C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0CBB558B-B8DD-4D58-80B4-625773DE2A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AA9AA79-533C-44DF-BF20-7FAEB63843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09F999B-3CB5-491A-981D-2A24181D1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7D46E047-DE05-4CD4-9264-C31EDDF4CC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E1557274-537B-4A60-A171-4740CB7824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F737C23-D874-43C2-A3BB-8861181E86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6A91192B-324B-4407-9E22-270E0FCE07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B354EB3-845A-4CF4-891D-6314A98659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021DCDE-33CF-4869-8529-FFA1335CE3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DD3B3CB-2DBF-4D0D-A8DF-575A1B2632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4BC8DBFE-2907-4749-9E31-AB04D12858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E807D27-2AFF-403B-93B0-DC7E8545BF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4A7736C-3EE8-4149-9DB3-60D6B8AA7C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B0938E25-3726-4ABF-AC03-4D7C7F9092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53F72459-FEED-4B18-BD46-0ADBF86905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0A75AD65-4770-41F3-A509-F508B8EC7B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C0F389B6-CA20-455E-9E98-9B2BDDE02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12201C85-34FE-434D-AD49-0D02364095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04564B14-DB6B-4570-95D1-7B5683E454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3336CA4-5391-4801-85BF-40A111700AA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43BAAB3-11E3-44FF-A612-1714681728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5A48D4F-A0A4-4946-9588-3CDDC56A7C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C1075C7-B884-400C-A871-B3A2D5A132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2CEC84A-AC1D-4EF1-AFBD-C575D41EFF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EE467CF-FDC5-4335-B668-BD3F28BAB9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BBBAFF3-49AC-4F45-82CB-BCBF42BB7E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691F25A-3F9A-4EE8-A1DC-79E04359D9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4C47B18-F42E-41CA-998E-085F3AF4C7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EDF9079-7A75-449E-9A1F-EC037B8E4E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8885B94-A1E8-4A9F-8591-5D6E369402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A13E460-A05E-4B27-81BB-64DF1167CF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E2E1362-5A72-47B2-B080-2D85D592B9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155DF15-813A-44CB-BB0E-8057E1A527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FAB5C5F-097D-451C-8216-F860156FE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7C1AD51-7312-4F5C-9577-75EEEE3FC4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437576B-4B98-4BD8-9217-B98EED773C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5EFE0DBE-87A3-4AA6-880E-2E0EF2D722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70393754-098F-4063-8222-E08AA1359C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D8BE7EA-2DEA-4BB7-845B-9F41DE5348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5632C78-4C1E-48D3-8952-89B26F7B30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63FD551-5808-468A-92ED-52D7D80DB4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260A23F-5FC7-48AD-8BE1-A8CE7D2C18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B072C60-BE22-487E-86E0-C5DDB2FC8B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09D5467F-61DD-458D-A452-749798F838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3085878-A96E-4AA9-BC7A-1125F3DDCC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BDEA1B5-79B6-42B1-80D6-3EE4A66A70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3EAE1E7-A408-4806-914D-CE564DE737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6FCEB95-8439-4576-AF82-1FDAEF5E01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DF07CDC-564B-4616-A989-8E60D0C11C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495B14B8-E884-4FD6-9FC6-9E3D1D4EE4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3A42027-27CF-4D4E-B7FB-A9509D8DAC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A0368F38-818E-4926-A320-B54FC0D516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97DEAF1-6AB8-4FE5-8EA2-0E3EB910F1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C06C5D2B-9220-47B8-B4AA-A2C887D234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C4ED26A-BE7F-4A4C-919E-B28E9E19AA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1C1ACE0-2B8A-4BCC-B2A1-B634ABC3DC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6FA9CE6B-7FE5-4548-8800-1B81C936BD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DA18D29F-BE1D-444B-80DA-EF340B729E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A713F43E-83B3-4221-8AB3-F99A792F43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E259BEC9-5BAE-4EDD-9946-1A970685BA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9849B36-16D9-4288-96A5-70CF79635E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D60AE52-2D98-44B2-9C2E-FC81C6A2B4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3EFCE3D-3B6D-4F95-B1A6-8EA7A25DB7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BCB9C51-E6A3-4648-8796-AC60882A07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E427F5C8-8393-4A10-B442-1F35964347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F19E521-A165-4F6C-AC3D-177D37D7B4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E614A96-520B-43BB-AA7B-E6C0A97DD0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9DE0E54-CFF3-4D75-9D4E-D46EDF9BE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4C77F9AB-3553-4465-9024-BEF50A249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90575AD8-D329-4F3E-9ABA-1A36078249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B66BA9A-CE7D-4C1A-BAEF-EEFAF7123F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A3C8B7E0-0E5C-4E58-81B9-7FF4A8F0AF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D761A3F-8951-4F66-8313-EADEAE091E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DE8F95C8-27F0-4754-A69B-308C1AF061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7C241DCF-244A-4C12-AD3D-A01583FD43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1961E90A-AB33-4ACC-A0D9-4B00495AEE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478326EE-1C7A-496F-9079-F2B4E8AA2E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775CCD87-D056-45CE-9B46-CE66937485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1B054E1E-B014-4650-A241-EACF79409A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3D68D17C-F770-436D-8D21-21CC37420E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2BFD394D-E7F7-4DA4-8014-316A03348F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D2A862E-489A-4A93-848E-F0975BBAA4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4AA175D-8E29-407D-8979-ADDF60F932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7F745DE9-A4AB-422A-B57C-65EE4E2E26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3E3F932-68FF-43B6-80F5-F13A5A9258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69F37A04-97A5-43D0-B668-D3DD0716DB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C01F613-AA34-4839-889C-AED1D21862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7A70FC4E-C9E8-4E07-886B-AAFF15F92C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027FB78F-2C40-445B-B300-24692871CA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D07BAFFD-71D6-4B24-853A-1FE9D92196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84E41F46-2406-4E6C-9162-857825476A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85BB0E40-F2B4-43C3-BE9C-05D53628DD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0FB60A4B-0C63-4319-AEC3-833BDC4038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45A483AF-E144-4FE2-A309-9FB22539F4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A8A8F2F4-0F40-4B41-807C-2CC94B956B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ECE5E99-3F5F-4249-8EE4-FD26D795C1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A48E0997-E5B5-433C-9D9F-CA70D60948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3006EDA-8887-4BC2-BE9B-4A3FF9977B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2E739D7E-D108-4C4B-8CB4-3A736DEAFF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DDF74B7C-BF55-46EE-8C3F-6E1A7EBC5A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838A25DB-CE94-4083-AB47-36E3854924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58C674E-7C75-4DA2-A0D4-434D61F22C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76BE7C4E-A840-4A0E-9923-E3F18931D0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9CA6497-4A14-4F77-A083-45B427D0B2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7670DFC9-0704-4909-AE70-BEFB1FA77F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75372E49-1CCF-4BA7-8136-486E29ECA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95BDBD49-82ED-4967-AAB1-9CD4D3F385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FA5C2FD2-2482-4BF2-AE78-E15E5E80A0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8D208736-CAF7-4935-946F-E9EA894487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8226F76C-1C7A-41C0-ABC9-14033BB0D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EF74C9AE-8C84-4013-AECD-5A14E30119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DAE06AA-08FB-40FF-BE81-547A57B66C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229DF530-790F-4DEA-A279-25E470660F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A8AA348C-B6CE-43B5-8BA8-324343405A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E1B3C278-330B-4535-9079-1FD8FEDB73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1362C4C6-91E5-4247-9147-6FD1252272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EA6B63C-A418-424D-BD2F-2B554107DC1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98ADCC4-C2ED-4478-AF37-7A559FAAB4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301354B-5E99-48D2-8104-8A781B787E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5D6546E-BBA1-4A3C-B91A-511D19750F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24F03DF-C4BA-42C0-95A9-7CABCB48D1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C8072A1-0231-4AD9-8FFE-4625FEB1E8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5384B66-4F57-452D-9FA2-E05077761D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71489D2-4CD5-4C95-94EE-E5E2B56ABD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097B825-D83C-4556-AFE7-1C699CC59A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53245AB-7425-450B-8C8A-BD7F11BA8F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7F3391F-DE24-4388-B1A2-3D255D8044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1D65B2B-45DC-4018-A905-8B08B27E50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79914F1-B50E-49B1-8A19-B8ADDA5BD1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E346179-53F6-43DF-9605-4CED681B6C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9FE6764-77A8-4EAE-AF67-24001DACC7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E9FFDD0D-FA77-468F-8ED9-AE880E16C2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F231311-B45E-4F17-BDF4-46F06075F0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6E38912-82D4-4CD4-B59D-F355FA6A7C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5B2DF229-E353-40CF-B164-2FAC2C251E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C8C4167-9AED-44BB-AFEE-717129D989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B2893F4-76DE-43DE-856B-A80504CA4B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D6F9AC7C-D41A-4C68-B7A2-BF70B1AC42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EE64E63-181A-4A32-9927-0F2FB87AD0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EAE2D8C-D658-4286-9BE9-01FDF6F2B6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D5A1E95-A9A5-4F07-B867-A395872B76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BB5164F-7D72-4240-BB60-5F6422CA73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C3C7552-52E3-4637-A53E-CFE37BF92B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B534404-C7E7-4DDA-96F2-3ACBDA7BB5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89A2356-B7E1-4686-B32E-D652C97F0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73ED669-FC34-4267-9230-8C0F966386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C09FB858-2C43-4A43-8EC9-43F52EAE4B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6A6604E-2864-4E1D-B584-AB382283E6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F12A82B6-4C6C-4BC5-9DE9-7E21E6E28E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B129313-4A7B-410E-A246-56E14D70C0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4F2184FE-D724-4E43-A3F6-F29C4ECF04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06E8983-C0C7-44DF-8334-027F7FED4D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B97FB42D-D554-4927-BF64-727B8A52E7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68D8FDB8-DE84-4D58-ABB8-2EA541E664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F57447FA-5C5E-4071-94C2-39C061A8C6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7E0F8ACC-BF64-433E-96AC-F3C96FCD3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6C68811-1102-41D3-B5AE-193FB85B09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A0EF6AA-0C40-468D-90AE-D1CEC050E1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0E74CEE-EF58-4518-A0F3-B1FE3B48B6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65300B97-BF1A-4AAC-A95F-1F8305892D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A531E9BA-FC75-4E51-B0A5-3DF05A2B33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78D92345-EF61-4A11-9690-A7605B1BC8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D8B7DB55-4885-41EA-A845-3F1B4FF8B3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4D266C3F-196C-4C59-81F0-5B5053D870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192BFA3-B827-455C-B617-CC9292E5EE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C7B2E0EA-8B80-4C3B-931C-AF884462E3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0F81912-E4AD-443A-9A61-E4DACB7217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048FEEE3-BE51-4D1B-953F-025B840D97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E45E47DD-9170-4072-A920-4FFBE8266F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6A86510-E1C1-4557-A089-8DA07C136E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7762845-BFAC-4D93-A7E5-637B7A0EDE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EAD8F41-0821-4BCE-B430-3CA13257F1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07D045F-8142-4791-8E76-6EE1568AE1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49EC671-F8BE-42BE-9278-51570E1967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65960F1-7059-4A15-88D1-8B9E1C3001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929B4DD5-A93C-46E1-A53F-6EABFB9EEA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F90BA15E-77FB-4859-99A0-0298C83EF0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C93C72A3-2F2F-4838-92B3-95827B32DF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E943C8B2-88FB-4E32-93DE-823B0E7FEE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912CFC40-B9AA-4E16-9156-D0D12F8EA4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4A6A9509-2FA9-4055-988C-21097DCD1E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A2530445-F5F1-4424-87E7-4BED24A957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F8E9A2B-D493-4D64-AB0B-3C66578CA1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DFE1CB25-7314-402D-9CBD-AB6111B929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8BC2B21-E362-403A-9967-C5EA5E633A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131AD91-7A84-4D4A-AE58-17FA952A26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2446F76E-CBA2-47A9-B60B-5C926A550D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3CCE3D12-24F0-4606-AEEA-59FFBD9C38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A7942A1-3BBC-45B8-9F7C-1C1A66A3DB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69E3302-14B8-4D1F-8BA2-2C8F2CFFCB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BCABB20-4FBB-47CE-BF93-C422DC8540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7097244-03C0-4CB6-9C50-A2259E758B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D2126ED4-2ECC-4310-97D8-D9BBA9C9B8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8D7176C-4D1A-4798-9F0A-E78C76CC68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1336E77-2052-48F4-B1EF-E870FAECE8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32E5EF5-B043-425D-BBB1-D9B7A58BCF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687CBFE-5FF5-4C4F-9F3D-D0B1CC8CB2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87875A5-B54F-4FAE-8C05-E34D80DE05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DCAC71D-0496-4588-B61F-5472A3F5CA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54290AF5-7EC1-4486-AEFE-A253717342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070275E-D6C9-4B93-B99D-E46605398E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FAF7643D-3408-42EA-9CC2-AC2C0931FC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7226D77F-2ED7-4A4F-A2AB-603400DE7B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F094B361-669B-4CDC-9685-591B9FAD1C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677DFE9-3D6E-4704-842B-8B28CFD5AE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1F6D4C86-E7E8-469C-B81B-4A0FF87E63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03945A87-E73C-4100-B364-906984FDD3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D916DAE-3FA6-4DFC-9615-C187024117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20ECC4EC-5A1C-437F-B1F7-1AADB9D697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3EE020C-8243-4BF6-B26B-90C9235179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40CA7A4C-9095-4492-B310-CEFB51209B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90BF46DF-8ECE-448D-BD70-285FA4C30F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91E62451-E415-4C48-85B3-D523B7C4BE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2537712"/>
        <c:axId val="-2062537168"/>
      </c:scatterChart>
      <c:valAx>
        <c:axId val="-2062537712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7168"/>
        <c:crosses val="autoZero"/>
        <c:crossBetween val="midCat"/>
      </c:valAx>
      <c:valAx>
        <c:axId val="-2062537168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7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7207CD3-C169-4B52-8F54-094B5EE6630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B83ABB-E2F1-4DF4-91D9-B11154F4A1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3EB919A-BB85-4B7A-B888-7EC2B29B27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6ECAB5D-6ED9-4672-BCCA-51DB04E520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063B9BC-3E39-4D75-B3E6-F58C6A2B55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945286B-CF61-4B8A-AA81-071ACA5DE5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E84D60F-BE41-4BFF-9990-620DCB4093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1D613BF-8DDC-406D-A87C-246F1BC92F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3DD8F28-4686-4826-A5A9-4742D995D9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E16AA9F-094C-4796-8788-6E042AC782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DD21996-4C83-4B5E-A427-8030DB5236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183CDFA-61CC-4F3A-A667-E508523D20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919FA73-B831-460A-AB27-87C78FE68B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14D24DA-AA2A-43E0-AAD2-258FEA6FF1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2C72C63-4493-4493-A13D-6CEC0A4CA0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1559401-3D71-4548-983F-DB68511315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4386FE5-E3A0-4733-8C96-0E912ECC46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5F3ADE3-A04B-4093-89A1-E3DB53C7ED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9A5888C-C594-4220-8FEE-AE6AB386D0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321E42F-DB1A-4C42-88A0-C16F43757D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42741BD-C9DD-4EF5-A53B-2072D64F12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54219B9-D8C2-4EE3-9741-03A1417264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AC6B96A-CEFB-4C4E-B504-04812EF641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0D07324-981A-49FA-AEBB-A7FA286776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9BF080D3-B4A4-455B-BCE9-B3182471FF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021D91F-D8D2-465D-B602-83B4D0F5DB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FBA9128-7A8B-4520-BF2C-A51CB03C76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F192794-8958-4646-8D64-FBFD5C4D79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3E686E1E-E2C4-4337-9BE2-7F8D559901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FD4F59E-7B3B-4F17-8D0D-8AE46022CF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5C1B6E23-D51B-477A-9217-745589049A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D0FBB52-A117-4303-9AF5-88A0E56938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BE500462-8AC9-40DE-A922-2CE4FC02E8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55AB485F-C560-4DF4-8A95-8E01F200B8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973DABE-FE8C-4FCE-81F2-B15DCD2AF0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032003E2-0419-4126-B7B1-76FEA8EDDD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7306C86-41C3-4106-8A51-756D079E3C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05DF24C4-93A7-4195-A972-4E5F2AB423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F21A79D2-7ADA-4A1A-B162-4491D49B73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00F1D1EB-B2DC-4630-8E72-AC73E43D60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CAC95B9-9355-49EB-AC7B-A45326AC02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C091BF0-8D12-48BC-B7B7-D2B39A3058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1B2FD2B-F7F2-49C6-93E2-4CCDD373E6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0DA31D7E-164B-4114-A362-16584581AB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397294B-F9A2-4A8E-845C-A1FD02C6EB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6E21B40-AFFA-44ED-9C88-97DF392745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5E8B605A-4E03-45D6-857D-A7CCB15B56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16272E14-102B-4783-A6D6-C400F386B2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17BDD6E9-C180-4F1D-93AC-8BE3F0767B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94CB1244-2F6F-4BDE-84AB-27E21B2A89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8E1BA481-67E9-4ACD-A90E-9635E345C7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C2BCBF3C-D63E-4305-AD0E-D74F2FAA63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BC57F807-44A3-4DA8-81D4-3927B418AE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CAFB3DA6-C230-45BE-86B5-DEC3CFB05C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879C303A-BCFB-4D57-84B4-DFA18F0F8D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39D4253B-0C3A-4E22-9880-A63DE3A1F7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E89157B6-395E-454C-9549-45A8C37A6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3B66D24-11A5-4142-A60C-DA08F04C88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EF4332E-5B93-4519-BF60-4D42055A21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55DDBA1C-FEC2-43B1-9A23-BB4E4BA836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49AFA632-BD5A-4174-8924-FA9657F273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32319DD-0A56-4F60-A2F1-013FDFF0E6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F7A9B7E7-2419-4376-8ACB-DB42541DB7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4C42B84C-BB16-4C2A-BA61-667A85CD43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BD34A70-D59C-439E-B47B-CA634C7CB1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8845FC8-F8C0-4294-8254-323E421978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5D79453-56A5-437B-A872-AA4792013B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A2F50769-9F24-4EAE-9B08-59C105660E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8400A79-E04D-4554-A293-072F9F070A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0F7CF40E-E19F-497B-AC4B-1C4817D3D8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2B145BF-53D3-4F2F-8FE4-48DE94BA8C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324E4403-B9B6-44C6-B536-9712DA08D3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CA63AABC-0B1A-48B8-BCCE-D9A21B549D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E9FE6EF-C735-40D8-8BF4-6F9BC7BB58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60EC30CD-4170-4134-9900-474D2F1A40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3465B9D-C3F8-4EF9-99E5-E9636C8065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173C424-92BB-49BF-B655-E1CE317A9A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1C2E1F2-3BF3-445E-97B6-12FB6C5BDB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9921FB51-1F50-4B36-9E1A-609AE517B7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45FBCEA2-ABDE-4004-9B14-0D7CCB5A8F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749C05C0-7AA8-4931-B1B6-62FA4EB14E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18A495A-9D36-491F-A5D1-6D51AC563F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FE1EE60-0192-4AFF-B8EB-DD27EEB02F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E37AF2D-6878-4B31-A0FD-E22101EEFD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0843FB6-6B5F-446B-A614-C06263CE29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078B053D-48D3-4DE7-9C40-E0BFF8A2B3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B7BFCDC-865E-4C0E-A0FF-A87A91E381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412FC13D-EF0F-4584-920F-0898C75B08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A10267B-8250-4816-8538-4ECA188ED0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2B4CD74-D3C6-410F-BFF8-57217E8BA0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D6B94F9C-0577-47B1-9EF7-F5D48327F4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DFAE1BEB-BF82-42E0-A7DC-9CCB822A81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2D628590-D818-4CC1-85E6-737E9C71D8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291840"/>
        <c:axId val="-206029401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0291840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4016"/>
        <c:crosses val="autoZero"/>
        <c:crossBetween val="midCat"/>
      </c:valAx>
      <c:valAx>
        <c:axId val="-206029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1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09AA8D0-003E-477A-9E9C-81C9A3FE8F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A5E3B0-B1E1-43DF-AF1A-1C33A6F736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899822D-8E4F-478D-9656-09DC757D70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B036F2A-DE50-4BE0-BBE1-D677780F4A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6CC98EC-187D-43DB-85CB-7CA29A96CE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3F836B2-CA61-4F80-9F45-F2B2233106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25D7EA7-05D7-4DCE-A5F7-C0D1DE125B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B036644-163C-4169-936B-2AB4CA7133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BF93242-4460-4CDE-A848-9E46B74B40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21C9A20-9E78-4C2A-B41E-3E0DC6F694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5F52C34-01CF-4E67-824B-052634824C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9969B22-0C4D-47F8-9E7D-962A56AF94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AED409F-01C9-4480-95FA-EA9D8BFD50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B1E0565-4A38-4FD3-9FFD-0996F3C52F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961419B-9508-422A-83AA-F7119419D9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E39285D2-8891-46AB-B6B0-727E64BFBB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3472E30-5257-4E82-ABE2-7B324E6130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2EAFAF7-7B37-4D43-97D5-DD9776C8C5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22F10F0-D72B-4DE8-A715-6028A47FD3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1ABDCBB-B8DA-425E-95C9-2978A9C9D8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5E473827-428A-42E0-A83B-0677647D5B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81EAC38C-5097-41C6-9350-7354F70388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8BBC285-13B1-497E-B915-BE9A852AF3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AF3EA517-9BAB-4DCC-BDC8-AD403DF766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665F4F2-532E-4C27-8D1A-5B86751320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B5C32CB-89A5-4C7C-BDD8-6CF07F1163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3447F50-B7C2-4311-8F2E-5CA3DC3F35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CE7F9E6-01EA-490D-A26E-C23C179D2B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9754F7C-FF91-4931-8CAB-5CBCE34F28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56F807D-A41F-4EF3-89CD-5713CCDD92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1D6174F-0E70-4DB6-8F0C-1353830FDE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0434952-AD5E-400D-B0F5-EE9A4F2E52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B4D3599-920F-4F1F-A8EA-170BE4D180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BA13583-98AF-456E-BDD7-6BD27412AD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8E07ACD-B3F5-4D08-B6BF-680D229962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83D9655B-285D-4288-BB74-758FA624B9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AC3CC03-E32E-4E9A-96C7-3E146340B4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800CB848-B275-4CEF-976E-0D35B25CAB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80E25E5-40D0-4CF5-B868-9614C26775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A09DA9E-9AAE-4370-B23A-2DAB27D30D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CDD4D5BF-3048-4AFC-884C-EE6EE15B53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7FAF3BA5-06E7-4C69-8D01-15AF54698A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4B689E32-5983-4B13-B929-08D484BF43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1406C5F-15EF-43CD-8978-AE9822300C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D4D2AE7-C7D1-49A2-87FD-C5CD9987D8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7EA0BBE-8A1E-4626-BA2C-5BF2243C95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BA5E1BE2-1BF3-4718-8DEE-B13DC2BBEB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1D6178C0-B229-4B44-890F-D610BAE049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A915609C-8421-436B-859D-BE57177937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31A91018-AA1E-4A97-A848-2328C42C4E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E1DB2E7-36FC-47E3-B4E2-B7D3486B6F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CD07DBA9-B61E-46B4-8CDE-940E020A70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100F997-5C87-4217-B6F5-0C80E54DBF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1EF88177-277C-4335-96CC-C63B9FE7B9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ED2E079E-DED7-47A7-99D4-024381E54E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CC046869-949F-463A-B9CD-C305113290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56827F1-86F0-4E04-936B-31F70A8D95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64095779-0E87-4F91-9ED6-658EF5DA84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8548D6EB-40F6-44A7-A49F-79B8683136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D8D2158-D8EE-4070-9B1B-B22DD5518B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698E4964-45DC-45D9-9CAF-12B692A51B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8058EE76-5773-40A0-93DD-7F1B5A7B71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C8CFEC67-1CC6-4C20-90EE-E4570557F5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18067CFA-5980-4D9E-A544-4D8BDD226C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B1CE5C6C-43C4-47E2-91C7-B9D53D7020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C6080CB-AB5D-4376-84E8-C6C9FB0875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08D7DCA-5CDD-41A3-A674-644B38078D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94B666E-D00B-4E21-A6BD-37E922B995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1A701125-5602-4F5C-A917-21C355CD57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44517B29-4364-4B7A-8788-12F7C4B58E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199315FA-E7B6-40BC-BA2E-81EB1377F7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C6980AB-0420-49B2-BBA8-BFFBB4CE2F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659D9EE-C343-40DD-AEE4-4F517F55BA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11FF42B-83B7-4059-818E-A8F7377EE3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21125AE4-AAC7-4847-B244-EFF91E2D85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C6A6902-FFBE-48F1-87D7-0ACA6502B2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72E76329-070F-4F2D-B6FC-62A550DC89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23AED70-9FC0-41CD-8821-681F8A91C8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78516EA-151F-493B-AB8B-4BBDFCD257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8BAE17B-5F43-468F-AA4F-16BC90AC01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D887F98-8D8B-4F85-93B2-25B3B1A996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5583F034-4EAC-44E7-B125-8F1A5C954B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B138E5F3-5A87-419B-88CE-E6026A3B4C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16C5F42-F00E-4F0B-B28E-590463DC02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A7A53F9A-E42D-4CDB-BEE2-187B92DDE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2A0C69EC-7F5A-476A-959B-835AEDC1CD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0E15167-9471-4DD9-8275-DF29AB2642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B4BC740-28FE-444A-BD79-40D6AE6F2E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045FAFA-C318-480A-8235-B66ECBA526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C5D96A4-5350-4E5E-9772-112E3DC33D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0CB88AD1-0A28-4FF5-BA01-A319E66D6D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741D26B-86F2-4A2B-AAD2-FACF575D25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93D31762-32D5-423F-9B4A-A04DDD29C9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08B4E897-F7BC-45ED-8605-651B828850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9CB2128A-856D-4357-94E1-7407434A2E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1B2AEF96-0787-4A31-9CD2-326EDD8605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FDCCA10A-B8B3-4490-A5F8-D5DFAFB37C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306528"/>
        <c:axId val="-206029564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6466D343-1DC6-4A12-8E80-DA5A2FA496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28AC5DB8-B43B-45D6-8455-763F4EA4EE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092715FF-6746-46A1-9375-5631FA9C86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9CE48B73-745B-465E-BAF1-8A21170495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59036A6C-EF70-44C8-8077-019A7EB581F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F2F9E796-0295-4B03-8912-59C0BC5360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0B26BDA-2F89-4C8D-850B-602D0723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91F227E0-2D51-445B-8F20-8F819F5621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74A949E-2FDA-45AA-B662-C0E4E82DBD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CF9A64E-5A06-484D-A60D-3146A6B8B8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EF8C3F5-2E57-45AF-8443-4007B6908A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6855E76-AAD5-4775-968C-17E50A6586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CA94B0A2-BCAE-4002-B1D2-E5279A133B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48A442F1-57A3-4E0A-82CA-C40F32EB621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58D6375D-614B-492C-9E44-1CB370B35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4411432-0F3F-476B-9907-82F2205F98B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7359372-501D-4684-B7C1-3CB43D44FD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46DA557-1DC4-4877-971C-0BE7E5690F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1BAB6262-5292-47ED-9254-A6FEBA42EB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7E042AA-D6DD-4824-9F07-28D65F2CC9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EAEE561-1221-4D52-8A9B-B09643C8EC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942FFE9-32B4-442C-AC70-E9432484AD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69D85B8A-FDCB-4791-B70D-68C7462FAA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AC2FC92-6786-4D97-8FD1-BF4104F619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00DD14B2-354E-42C6-80FA-545C360E48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EDEF1166-EE05-4C33-8F43-892066278B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677F6085-9D15-4511-BBB9-BA3BA5CD41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B99B600-B4BE-4F70-A7A0-0759CA14C2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E12D220F-E35B-4058-8566-EF3A60BD37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3417F04D-D622-4F9F-B0AF-A92BD292A3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6DFEA4F9-47C3-47D7-BDC9-FEC442E4EC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54CE913-ECEB-4610-8B0E-2E6A14EA1B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6784BBF-A635-4CCD-8A70-A64E71DDA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47CA8B6-6F5E-4B4C-A60C-2E3FB8241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F67ABEB9-7D0F-4872-B629-FDFBB3A33F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1EE5C557-4446-46D8-A83A-1909E23852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2965FD8-AF1D-4C8D-9073-E292DE5E1A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D968461A-45DB-46E0-8ABA-43CC2E3EBB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C3BDCB8-554A-4B25-B0C0-40470D9F74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211D9378-B3D7-4EE3-9287-B243D4C77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D80E8D17-A700-4CE6-8C41-90EC2C5D2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F17DA0E8-57DC-4534-BE39-B6FAA09D3C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D81DB19A-CB8F-4D06-B4C0-6FE3327766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7CCD4FE-5CB9-4B30-8D85-E7EDE372FA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741D786-2869-4962-84CE-42BCE9D396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DCF1EBC-2A3B-4AD9-A23A-987CA8C62B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2518A17-1BDD-431D-A232-ADC77227A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203FABA-1C8D-42B3-B9C6-CE07C48470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49E7391A-723C-4556-B548-D65B0B2303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DC4E7AB1-910F-4CAB-A382-B37132A29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2CC2B8B-BACB-4636-8BB7-9AB0FA4E8C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9A787AD-4F78-4A24-A751-B9129D7A03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1B50FE38-419B-4E5A-A3F9-C533F23EEA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1A3EA15D-0335-40C8-B2DE-6515BA4D11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42A1626-682F-4BE2-B68B-94826EEEA4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FDB50C66-F579-4726-BC31-95F87B0A7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0A3F749C-9B40-41A0-9B8C-BBA0B4CD78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3E642008-B75D-4B2F-826F-0ED7FEE5C3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82C273E8-CCC0-4140-B640-BE3834D3AE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97F6AE3-0CEE-4AC5-AE02-AAF6541E5D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7D4A0574-B891-4E34-84AC-9E55C28902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05D877D-5C20-41BE-ACD6-800374951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B4E8321-105B-4179-A689-0EED3C8C19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77F4075-E843-4F5B-A6CC-D610C74D33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8E1C2E74-3C2F-4521-9666-69F2800783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351468F4-6CAC-4851-87D0-7D54F7CC1EB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A279E968-845F-47B3-B4D5-E849878707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060FCC8-E0E1-421F-B305-79BBCBB902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70653B0-956E-49FB-B970-47F0FA882F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D31BB8AA-8D0E-43DC-B745-3D2ADE0198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87F18FC7-EDA3-402E-A2E7-98AF0619D4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1061C68-44C6-4EFC-A970-21D10C2E11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438B2AFA-E316-4F87-A34E-B7AF2A1A0A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2379AA9-DDEA-49F7-B74E-FDBD722706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99DBB350-A45E-4E31-903E-C57E2CB2DD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A84BDEEF-C0E0-40B2-9E3D-5F3655023C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ECC9A9A-A294-42F5-9ACC-86381393BC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4C9BC2AC-FF06-4425-B296-05AA20843D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59C8C215-76A9-4676-BC67-88C995835C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D086D2A-69F9-4999-A0A5-7FB140C4CC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710D456-88BA-4726-AAD2-D889C7BF0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2E8FA834-3378-41F2-9AD7-C18F2589E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1D9187E8-DD3E-45A6-ACF6-77CB9B3EE9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E8B8A436-CA27-47F1-A5AF-42F5F2DAEC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8D89575-AD20-4B54-9C9D-71982B2EC3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1E72E4EA-D667-4C12-8682-B048067E0A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D798D886-2D55-461B-BFAD-B6015853AD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A319211F-9B16-476E-83B5-47CE47803B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D08B13A4-E95E-49F0-9399-15694502D3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F75DF26-6138-45CD-8C35-31A588512A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B1118AD-96AA-4321-B503-BB0A93655A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D32A2EFD-E6B3-4828-8BF0-2922A07AA3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777BC319-C847-4507-B5F0-A96B6DA5D7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0306528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5648"/>
        <c:crosses val="autoZero"/>
        <c:crossBetween val="midCat"/>
      </c:valAx>
      <c:valAx>
        <c:axId val="-206029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306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100mM'!$H$6:$H$99</c:f>
              <c:numCache>
                <c:formatCode>General</c:formatCode>
                <c:ptCount val="94"/>
                <c:pt idx="0">
                  <c:v>1039.809</c:v>
                </c:pt>
                <c:pt idx="1">
                  <c:v>1164.809</c:v>
                </c:pt>
                <c:pt idx="2">
                  <c:v>969.60799999999995</c:v>
                </c:pt>
                <c:pt idx="3">
                  <c:v>1087.8230000000001</c:v>
                </c:pt>
                <c:pt idx="4">
                  <c:v>1021.037</c:v>
                </c:pt>
                <c:pt idx="5">
                  <c:v>1203.4369999999999</c:v>
                </c:pt>
                <c:pt idx="6">
                  <c:v>1224.087</c:v>
                </c:pt>
                <c:pt idx="7">
                  <c:v>1174.6969999999999</c:v>
                </c:pt>
                <c:pt idx="8">
                  <c:v>1134.5809999999999</c:v>
                </c:pt>
                <c:pt idx="9">
                  <c:v>1251.886</c:v>
                </c:pt>
                <c:pt idx="10">
                  <c:v>1253.1489999999999</c:v>
                </c:pt>
                <c:pt idx="11">
                  <c:v>1193.748</c:v>
                </c:pt>
                <c:pt idx="12">
                  <c:v>1199.7149999999999</c:v>
                </c:pt>
                <c:pt idx="13">
                  <c:v>1195.934</c:v>
                </c:pt>
                <c:pt idx="14">
                  <c:v>1291.511</c:v>
                </c:pt>
                <c:pt idx="15">
                  <c:v>1384.4659999999999</c:v>
                </c:pt>
                <c:pt idx="16">
                  <c:v>1384.8340000000001</c:v>
                </c:pt>
                <c:pt idx="17">
                  <c:v>1173.634</c:v>
                </c:pt>
                <c:pt idx="18">
                  <c:v>1278.502</c:v>
                </c:pt>
                <c:pt idx="19">
                  <c:v>1241.7</c:v>
                </c:pt>
                <c:pt idx="20">
                  <c:v>1424.36</c:v>
                </c:pt>
                <c:pt idx="21">
                  <c:v>1541.4970000000001</c:v>
                </c:pt>
                <c:pt idx="22">
                  <c:v>1612.365</c:v>
                </c:pt>
                <c:pt idx="23">
                  <c:v>1744.375</c:v>
                </c:pt>
                <c:pt idx="24">
                  <c:v>1881.624</c:v>
                </c:pt>
                <c:pt idx="25">
                  <c:v>2170.0030000000002</c:v>
                </c:pt>
                <c:pt idx="26">
                  <c:v>2491.7950000000001</c:v>
                </c:pt>
                <c:pt idx="27">
                  <c:v>2681.5149999999999</c:v>
                </c:pt>
                <c:pt idx="28">
                  <c:v>2994.2109999999998</c:v>
                </c:pt>
                <c:pt idx="29">
                  <c:v>3349.2040000000002</c:v>
                </c:pt>
                <c:pt idx="30">
                  <c:v>3584.9569999999999</c:v>
                </c:pt>
                <c:pt idx="31">
                  <c:v>3988.0459999999998</c:v>
                </c:pt>
                <c:pt idx="32">
                  <c:v>4040.2939999999999</c:v>
                </c:pt>
                <c:pt idx="33">
                  <c:v>4314.1790000000001</c:v>
                </c:pt>
                <c:pt idx="34">
                  <c:v>4126.6790000000001</c:v>
                </c:pt>
                <c:pt idx="35">
                  <c:v>4576.759</c:v>
                </c:pt>
                <c:pt idx="36">
                  <c:v>4507.7070000000003</c:v>
                </c:pt>
                <c:pt idx="37">
                  <c:v>4288.6229999999996</c:v>
                </c:pt>
                <c:pt idx="38">
                  <c:v>4161.1329999999998</c:v>
                </c:pt>
                <c:pt idx="39">
                  <c:v>4415.6499999999996</c:v>
                </c:pt>
                <c:pt idx="40">
                  <c:v>4335.482</c:v>
                </c:pt>
                <c:pt idx="41">
                  <c:v>4112.527</c:v>
                </c:pt>
                <c:pt idx="42">
                  <c:v>4068.335</c:v>
                </c:pt>
                <c:pt idx="43">
                  <c:v>3881.6039999999998</c:v>
                </c:pt>
                <c:pt idx="44">
                  <c:v>3654.9369999999999</c:v>
                </c:pt>
                <c:pt idx="45">
                  <c:v>4044.98</c:v>
                </c:pt>
                <c:pt idx="46">
                  <c:v>3890.0639999999999</c:v>
                </c:pt>
                <c:pt idx="47">
                  <c:v>4237.1620000000003</c:v>
                </c:pt>
                <c:pt idx="48">
                  <c:v>4249.192</c:v>
                </c:pt>
                <c:pt idx="49">
                  <c:v>4169.0870000000004</c:v>
                </c:pt>
                <c:pt idx="50">
                  <c:v>4453.2740000000003</c:v>
                </c:pt>
                <c:pt idx="51">
                  <c:v>4475.6419999999998</c:v>
                </c:pt>
                <c:pt idx="52">
                  <c:v>4626.5420000000004</c:v>
                </c:pt>
                <c:pt idx="53">
                  <c:v>5039.7879999999996</c:v>
                </c:pt>
                <c:pt idx="54">
                  <c:v>4934.0839999999998</c:v>
                </c:pt>
                <c:pt idx="55">
                  <c:v>4986.9480000000003</c:v>
                </c:pt>
                <c:pt idx="56">
                  <c:v>5029.5129999999999</c:v>
                </c:pt>
                <c:pt idx="57">
                  <c:v>4877.1019999999999</c:v>
                </c:pt>
                <c:pt idx="58">
                  <c:v>4941.8770000000004</c:v>
                </c:pt>
                <c:pt idx="59">
                  <c:v>4967.8220000000001</c:v>
                </c:pt>
                <c:pt idx="60">
                  <c:v>5082.2650000000003</c:v>
                </c:pt>
                <c:pt idx="61">
                  <c:v>4980.3119999999999</c:v>
                </c:pt>
                <c:pt idx="62">
                  <c:v>4902.5190000000002</c:v>
                </c:pt>
                <c:pt idx="63">
                  <c:v>4538.415</c:v>
                </c:pt>
                <c:pt idx="64">
                  <c:v>4497.2650000000003</c:v>
                </c:pt>
                <c:pt idx="65">
                  <c:v>4577.7610000000004</c:v>
                </c:pt>
                <c:pt idx="66">
                  <c:v>4455.5020000000004</c:v>
                </c:pt>
                <c:pt idx="67">
                  <c:v>4327.8819999999996</c:v>
                </c:pt>
                <c:pt idx="68">
                  <c:v>4447.33</c:v>
                </c:pt>
                <c:pt idx="69">
                  <c:v>4509.1629999999996</c:v>
                </c:pt>
                <c:pt idx="70">
                  <c:v>4468.6279999999997</c:v>
                </c:pt>
                <c:pt idx="71">
                  <c:v>4452.2169999999996</c:v>
                </c:pt>
                <c:pt idx="72">
                  <c:v>4347.1750000000002</c:v>
                </c:pt>
                <c:pt idx="73">
                  <c:v>4754.299</c:v>
                </c:pt>
                <c:pt idx="74">
                  <c:v>5068.7709999999997</c:v>
                </c:pt>
                <c:pt idx="75">
                  <c:v>5110.6959999999999</c:v>
                </c:pt>
                <c:pt idx="76">
                  <c:v>4965.6499999999996</c:v>
                </c:pt>
                <c:pt idx="77">
                  <c:v>5100.8159999999998</c:v>
                </c:pt>
                <c:pt idx="78">
                  <c:v>5066.47</c:v>
                </c:pt>
                <c:pt idx="79">
                  <c:v>5265.5929999999998</c:v>
                </c:pt>
                <c:pt idx="80">
                  <c:v>5284.0590000000002</c:v>
                </c:pt>
                <c:pt idx="81">
                  <c:v>5184.67</c:v>
                </c:pt>
                <c:pt idx="82">
                  <c:v>5379.1090000000004</c:v>
                </c:pt>
                <c:pt idx="83">
                  <c:v>5422.1040000000003</c:v>
                </c:pt>
                <c:pt idx="84">
                  <c:v>5829.5309999999999</c:v>
                </c:pt>
                <c:pt idx="85">
                  <c:v>6306</c:v>
                </c:pt>
                <c:pt idx="86">
                  <c:v>6631.3270000000002</c:v>
                </c:pt>
                <c:pt idx="87">
                  <c:v>7152.0069999999996</c:v>
                </c:pt>
                <c:pt idx="88">
                  <c:v>7409.63</c:v>
                </c:pt>
                <c:pt idx="89">
                  <c:v>6976.375</c:v>
                </c:pt>
                <c:pt idx="90">
                  <c:v>7069.7579999999998</c:v>
                </c:pt>
                <c:pt idx="91">
                  <c:v>6452.2759999999998</c:v>
                </c:pt>
                <c:pt idx="92">
                  <c:v>6506.5280000000002</c:v>
                </c:pt>
                <c:pt idx="93">
                  <c:v>6256.6559999999999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1431.124</c:v>
                </c:pt>
                <c:pt idx="1">
                  <c:v>1554.519</c:v>
                </c:pt>
                <c:pt idx="2">
                  <c:v>1368.5650000000001</c:v>
                </c:pt>
                <c:pt idx="3">
                  <c:v>1489.2159999999999</c:v>
                </c:pt>
                <c:pt idx="4">
                  <c:v>1466.92</c:v>
                </c:pt>
                <c:pt idx="5">
                  <c:v>1661.7760000000001</c:v>
                </c:pt>
                <c:pt idx="6">
                  <c:v>1729.021</c:v>
                </c:pt>
                <c:pt idx="7">
                  <c:v>1751.2170000000001</c:v>
                </c:pt>
                <c:pt idx="8">
                  <c:v>1733.4469999999999</c:v>
                </c:pt>
                <c:pt idx="9">
                  <c:v>1877.078</c:v>
                </c:pt>
                <c:pt idx="10">
                  <c:v>1921.5519999999999</c:v>
                </c:pt>
                <c:pt idx="11">
                  <c:v>2043.115</c:v>
                </c:pt>
                <c:pt idx="12">
                  <c:v>2192.337</c:v>
                </c:pt>
                <c:pt idx="13">
                  <c:v>2237.0129999999999</c:v>
                </c:pt>
                <c:pt idx="14">
                  <c:v>2513.1239999999998</c:v>
                </c:pt>
                <c:pt idx="15">
                  <c:v>2568.29</c:v>
                </c:pt>
                <c:pt idx="16">
                  <c:v>2752.9580000000001</c:v>
                </c:pt>
                <c:pt idx="17">
                  <c:v>2782.4229999999998</c:v>
                </c:pt>
                <c:pt idx="18">
                  <c:v>2926.8270000000002</c:v>
                </c:pt>
                <c:pt idx="19">
                  <c:v>2939.0390000000002</c:v>
                </c:pt>
                <c:pt idx="20">
                  <c:v>3017.12</c:v>
                </c:pt>
                <c:pt idx="21">
                  <c:v>3168.4090000000001</c:v>
                </c:pt>
                <c:pt idx="22">
                  <c:v>3165.0650000000001</c:v>
                </c:pt>
                <c:pt idx="23">
                  <c:v>3265.5410000000002</c:v>
                </c:pt>
                <c:pt idx="24">
                  <c:v>3322.3009999999999</c:v>
                </c:pt>
                <c:pt idx="25">
                  <c:v>3640.2910000000002</c:v>
                </c:pt>
                <c:pt idx="26">
                  <c:v>3721.4349999999999</c:v>
                </c:pt>
                <c:pt idx="27">
                  <c:v>3711.9229999999998</c:v>
                </c:pt>
                <c:pt idx="28">
                  <c:v>3977.3490000000002</c:v>
                </c:pt>
                <c:pt idx="29">
                  <c:v>4372.134</c:v>
                </c:pt>
                <c:pt idx="30">
                  <c:v>4307.4679999999998</c:v>
                </c:pt>
                <c:pt idx="31">
                  <c:v>4276.0469999999996</c:v>
                </c:pt>
                <c:pt idx="32">
                  <c:v>4350.6390000000001</c:v>
                </c:pt>
                <c:pt idx="33">
                  <c:v>4422.7330000000002</c:v>
                </c:pt>
                <c:pt idx="34">
                  <c:v>4404.4960000000001</c:v>
                </c:pt>
                <c:pt idx="35">
                  <c:v>4422.8019999999997</c:v>
                </c:pt>
                <c:pt idx="36">
                  <c:v>4380.7269999999999</c:v>
                </c:pt>
                <c:pt idx="37">
                  <c:v>4192.7039999999997</c:v>
                </c:pt>
                <c:pt idx="38">
                  <c:v>4124.0749999999998</c:v>
                </c:pt>
                <c:pt idx="39">
                  <c:v>4170.192</c:v>
                </c:pt>
                <c:pt idx="40">
                  <c:v>4298.6970000000001</c:v>
                </c:pt>
                <c:pt idx="41">
                  <c:v>4252.79</c:v>
                </c:pt>
                <c:pt idx="42">
                  <c:v>4116.8379999999997</c:v>
                </c:pt>
                <c:pt idx="43">
                  <c:v>3648.3589999999999</c:v>
                </c:pt>
                <c:pt idx="44">
                  <c:v>3514.6729999999998</c:v>
                </c:pt>
                <c:pt idx="45">
                  <c:v>3631.8209999999999</c:v>
                </c:pt>
                <c:pt idx="46">
                  <c:v>3671.4569999999999</c:v>
                </c:pt>
                <c:pt idx="47">
                  <c:v>3671.9989999999998</c:v>
                </c:pt>
                <c:pt idx="48">
                  <c:v>3491.83</c:v>
                </c:pt>
                <c:pt idx="49">
                  <c:v>3280.6149999999998</c:v>
                </c:pt>
                <c:pt idx="50">
                  <c:v>3241.6570000000002</c:v>
                </c:pt>
                <c:pt idx="51">
                  <c:v>3327.9349999999999</c:v>
                </c:pt>
                <c:pt idx="52">
                  <c:v>3576.1590000000001</c:v>
                </c:pt>
                <c:pt idx="53">
                  <c:v>3629.7910000000002</c:v>
                </c:pt>
                <c:pt idx="54">
                  <c:v>3558.5439999999999</c:v>
                </c:pt>
                <c:pt idx="55">
                  <c:v>3398.42</c:v>
                </c:pt>
                <c:pt idx="56">
                  <c:v>3370.759</c:v>
                </c:pt>
                <c:pt idx="57">
                  <c:v>3442.38</c:v>
                </c:pt>
                <c:pt idx="58">
                  <c:v>3815.9349999999999</c:v>
                </c:pt>
                <c:pt idx="59">
                  <c:v>3766.049</c:v>
                </c:pt>
                <c:pt idx="60">
                  <c:v>3820.5729999999999</c:v>
                </c:pt>
                <c:pt idx="61">
                  <c:v>4012.8560000000002</c:v>
                </c:pt>
                <c:pt idx="62">
                  <c:v>4017.7629999999999</c:v>
                </c:pt>
                <c:pt idx="63">
                  <c:v>3908.877</c:v>
                </c:pt>
                <c:pt idx="64">
                  <c:v>4140.4949999999999</c:v>
                </c:pt>
                <c:pt idx="65">
                  <c:v>4137.9579999999996</c:v>
                </c:pt>
                <c:pt idx="66">
                  <c:v>4130.1629999999996</c:v>
                </c:pt>
                <c:pt idx="67">
                  <c:v>4364.5879999999997</c:v>
                </c:pt>
                <c:pt idx="68">
                  <c:v>4561.5479999999998</c:v>
                </c:pt>
                <c:pt idx="69">
                  <c:v>5074.4830000000002</c:v>
                </c:pt>
                <c:pt idx="70">
                  <c:v>5238.7299999999996</c:v>
                </c:pt>
                <c:pt idx="71">
                  <c:v>5451.1260000000002</c:v>
                </c:pt>
                <c:pt idx="72">
                  <c:v>5444.7979999999998</c:v>
                </c:pt>
                <c:pt idx="73">
                  <c:v>5862.9570000000003</c:v>
                </c:pt>
                <c:pt idx="74">
                  <c:v>6185.5990000000002</c:v>
                </c:pt>
                <c:pt idx="75">
                  <c:v>6141.8280000000004</c:v>
                </c:pt>
                <c:pt idx="76">
                  <c:v>5911.8639999999996</c:v>
                </c:pt>
                <c:pt idx="77">
                  <c:v>6026.08</c:v>
                </c:pt>
                <c:pt idx="78">
                  <c:v>6092.7669999999998</c:v>
                </c:pt>
                <c:pt idx="79">
                  <c:v>6169.72</c:v>
                </c:pt>
                <c:pt idx="80">
                  <c:v>6081.6329999999998</c:v>
                </c:pt>
                <c:pt idx="81">
                  <c:v>5896.9210000000003</c:v>
                </c:pt>
                <c:pt idx="82">
                  <c:v>6027.7479999999996</c:v>
                </c:pt>
                <c:pt idx="83">
                  <c:v>5752.991</c:v>
                </c:pt>
                <c:pt idx="84">
                  <c:v>5850.37</c:v>
                </c:pt>
                <c:pt idx="85">
                  <c:v>5743.8410000000003</c:v>
                </c:pt>
                <c:pt idx="86">
                  <c:v>5662.2969999999996</c:v>
                </c:pt>
                <c:pt idx="87">
                  <c:v>5357.0349999999999</c:v>
                </c:pt>
                <c:pt idx="88">
                  <c:v>4930.3339999999998</c:v>
                </c:pt>
                <c:pt idx="89">
                  <c:v>5053.3029999999999</c:v>
                </c:pt>
                <c:pt idx="90">
                  <c:v>5293.3819999999996</c:v>
                </c:pt>
                <c:pt idx="91">
                  <c:v>5136.4139999999998</c:v>
                </c:pt>
                <c:pt idx="92">
                  <c:v>4930.3429999999998</c:v>
                </c:pt>
                <c:pt idx="93">
                  <c:v>6374.549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100mM'!$Q$6:$Q$99</c:f>
              <c:numCache>
                <c:formatCode>General</c:formatCode>
                <c:ptCount val="94"/>
                <c:pt idx="0">
                  <c:v>13013.017</c:v>
                </c:pt>
                <c:pt idx="1">
                  <c:v>12920.677</c:v>
                </c:pt>
                <c:pt idx="2">
                  <c:v>12904.955</c:v>
                </c:pt>
                <c:pt idx="3">
                  <c:v>12887.235000000001</c:v>
                </c:pt>
                <c:pt idx="4">
                  <c:v>12926.007</c:v>
                </c:pt>
                <c:pt idx="5">
                  <c:v>12897.061</c:v>
                </c:pt>
                <c:pt idx="6">
                  <c:v>12857.638999999999</c:v>
                </c:pt>
                <c:pt idx="7">
                  <c:v>12926.748</c:v>
                </c:pt>
                <c:pt idx="8">
                  <c:v>12946.407999999999</c:v>
                </c:pt>
                <c:pt idx="9">
                  <c:v>12914.975</c:v>
                </c:pt>
                <c:pt idx="10">
                  <c:v>12924.86</c:v>
                </c:pt>
                <c:pt idx="11">
                  <c:v>12896.870999999999</c:v>
                </c:pt>
                <c:pt idx="12">
                  <c:v>12923.728999999999</c:v>
                </c:pt>
                <c:pt idx="13">
                  <c:v>12926.159</c:v>
                </c:pt>
                <c:pt idx="14">
                  <c:v>12935.967000000001</c:v>
                </c:pt>
                <c:pt idx="15">
                  <c:v>13013.772999999999</c:v>
                </c:pt>
                <c:pt idx="16">
                  <c:v>13019.894</c:v>
                </c:pt>
                <c:pt idx="17">
                  <c:v>12945.496999999999</c:v>
                </c:pt>
                <c:pt idx="18">
                  <c:v>12912.901</c:v>
                </c:pt>
                <c:pt idx="19">
                  <c:v>13041.023999999999</c:v>
                </c:pt>
                <c:pt idx="20">
                  <c:v>12978.858</c:v>
                </c:pt>
                <c:pt idx="21">
                  <c:v>13098.421</c:v>
                </c:pt>
                <c:pt idx="22">
                  <c:v>12962.181</c:v>
                </c:pt>
                <c:pt idx="23">
                  <c:v>13150.847</c:v>
                </c:pt>
                <c:pt idx="24">
                  <c:v>13201.744000000001</c:v>
                </c:pt>
                <c:pt idx="25">
                  <c:v>13242.428</c:v>
                </c:pt>
                <c:pt idx="26">
                  <c:v>13262.182000000001</c:v>
                </c:pt>
                <c:pt idx="27">
                  <c:v>13224.39</c:v>
                </c:pt>
                <c:pt idx="28">
                  <c:v>13179.893</c:v>
                </c:pt>
                <c:pt idx="29">
                  <c:v>13238.165000000001</c:v>
                </c:pt>
                <c:pt idx="30">
                  <c:v>13284.737999999999</c:v>
                </c:pt>
                <c:pt idx="31">
                  <c:v>13309.537</c:v>
                </c:pt>
                <c:pt idx="32">
                  <c:v>13251.950999999999</c:v>
                </c:pt>
                <c:pt idx="33">
                  <c:v>13290.467000000001</c:v>
                </c:pt>
                <c:pt idx="34">
                  <c:v>13317.583000000001</c:v>
                </c:pt>
                <c:pt idx="35">
                  <c:v>13343.63</c:v>
                </c:pt>
                <c:pt idx="36">
                  <c:v>13278.448</c:v>
                </c:pt>
                <c:pt idx="37">
                  <c:v>13254.286</c:v>
                </c:pt>
                <c:pt idx="38">
                  <c:v>13292.279</c:v>
                </c:pt>
                <c:pt idx="39">
                  <c:v>13302.715</c:v>
                </c:pt>
                <c:pt idx="40">
                  <c:v>13301.166999999999</c:v>
                </c:pt>
                <c:pt idx="41">
                  <c:v>13320.26</c:v>
                </c:pt>
                <c:pt idx="42">
                  <c:v>13317.656000000001</c:v>
                </c:pt>
                <c:pt idx="43">
                  <c:v>13327.401</c:v>
                </c:pt>
                <c:pt idx="44">
                  <c:v>13338.144</c:v>
                </c:pt>
                <c:pt idx="45">
                  <c:v>13289.025</c:v>
                </c:pt>
                <c:pt idx="46">
                  <c:v>13330.241</c:v>
                </c:pt>
                <c:pt idx="47">
                  <c:v>13364.499</c:v>
                </c:pt>
                <c:pt idx="48">
                  <c:v>13435.019</c:v>
                </c:pt>
                <c:pt idx="49">
                  <c:v>13472.837</c:v>
                </c:pt>
                <c:pt idx="50">
                  <c:v>13425.74</c:v>
                </c:pt>
                <c:pt idx="51">
                  <c:v>13457.184999999999</c:v>
                </c:pt>
                <c:pt idx="52">
                  <c:v>13402.13</c:v>
                </c:pt>
                <c:pt idx="53">
                  <c:v>13404.566999999999</c:v>
                </c:pt>
                <c:pt idx="54">
                  <c:v>13403.813</c:v>
                </c:pt>
                <c:pt idx="55">
                  <c:v>13433.282999999999</c:v>
                </c:pt>
                <c:pt idx="56">
                  <c:v>13409.135</c:v>
                </c:pt>
                <c:pt idx="57">
                  <c:v>13387.4</c:v>
                </c:pt>
                <c:pt idx="58">
                  <c:v>13412.745000000001</c:v>
                </c:pt>
                <c:pt idx="59">
                  <c:v>13339.861000000001</c:v>
                </c:pt>
                <c:pt idx="60">
                  <c:v>13339.764999999999</c:v>
                </c:pt>
                <c:pt idx="61">
                  <c:v>13349.42</c:v>
                </c:pt>
                <c:pt idx="62">
                  <c:v>13304.304</c:v>
                </c:pt>
                <c:pt idx="63">
                  <c:v>13529.014999999999</c:v>
                </c:pt>
                <c:pt idx="64">
                  <c:v>13400.641</c:v>
                </c:pt>
                <c:pt idx="65">
                  <c:v>13444.561</c:v>
                </c:pt>
                <c:pt idx="66">
                  <c:v>13347.045</c:v>
                </c:pt>
                <c:pt idx="67">
                  <c:v>13465.723</c:v>
                </c:pt>
                <c:pt idx="68">
                  <c:v>13446.352000000001</c:v>
                </c:pt>
                <c:pt idx="69">
                  <c:v>13450.154</c:v>
                </c:pt>
                <c:pt idx="70">
                  <c:v>13409.043</c:v>
                </c:pt>
                <c:pt idx="71">
                  <c:v>13317.041999999999</c:v>
                </c:pt>
                <c:pt idx="72">
                  <c:v>13309.403</c:v>
                </c:pt>
                <c:pt idx="73">
                  <c:v>13473.195</c:v>
                </c:pt>
                <c:pt idx="74">
                  <c:v>13454.018</c:v>
                </c:pt>
                <c:pt idx="75">
                  <c:v>13468.637000000001</c:v>
                </c:pt>
                <c:pt idx="76">
                  <c:v>13504.887000000001</c:v>
                </c:pt>
                <c:pt idx="77">
                  <c:v>13520.611000000001</c:v>
                </c:pt>
                <c:pt idx="78">
                  <c:v>13550.450999999999</c:v>
                </c:pt>
                <c:pt idx="79">
                  <c:v>13580.790999999999</c:v>
                </c:pt>
                <c:pt idx="80">
                  <c:v>13560.323</c:v>
                </c:pt>
                <c:pt idx="81">
                  <c:v>13540.691000000001</c:v>
                </c:pt>
                <c:pt idx="82">
                  <c:v>13581.141</c:v>
                </c:pt>
                <c:pt idx="83">
                  <c:v>13529.444</c:v>
                </c:pt>
                <c:pt idx="84">
                  <c:v>13494.088</c:v>
                </c:pt>
                <c:pt idx="85">
                  <c:v>13337.45</c:v>
                </c:pt>
                <c:pt idx="86">
                  <c:v>13352.264999999999</c:v>
                </c:pt>
                <c:pt idx="87">
                  <c:v>13426.993</c:v>
                </c:pt>
                <c:pt idx="88">
                  <c:v>13394.932000000001</c:v>
                </c:pt>
                <c:pt idx="89">
                  <c:v>13510.539000000001</c:v>
                </c:pt>
                <c:pt idx="90">
                  <c:v>13424.253000000001</c:v>
                </c:pt>
                <c:pt idx="91">
                  <c:v>13500.053</c:v>
                </c:pt>
                <c:pt idx="92">
                  <c:v>13446.915999999999</c:v>
                </c:pt>
                <c:pt idx="93">
                  <c:v>13504.142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13349.781999999999</c:v>
                </c:pt>
                <c:pt idx="1">
                  <c:v>13216.514999999999</c:v>
                </c:pt>
                <c:pt idx="2">
                  <c:v>13113.397999999999</c:v>
                </c:pt>
                <c:pt idx="3">
                  <c:v>13104.22</c:v>
                </c:pt>
                <c:pt idx="4">
                  <c:v>13063.295</c:v>
                </c:pt>
                <c:pt idx="5">
                  <c:v>12952.763999999999</c:v>
                </c:pt>
                <c:pt idx="6">
                  <c:v>12976.816999999999</c:v>
                </c:pt>
                <c:pt idx="7">
                  <c:v>12914.796</c:v>
                </c:pt>
                <c:pt idx="8">
                  <c:v>12860.111000000001</c:v>
                </c:pt>
                <c:pt idx="9">
                  <c:v>12821.475</c:v>
                </c:pt>
                <c:pt idx="10">
                  <c:v>12812.369000000001</c:v>
                </c:pt>
                <c:pt idx="11">
                  <c:v>12713.156999999999</c:v>
                </c:pt>
                <c:pt idx="12">
                  <c:v>12746.829</c:v>
                </c:pt>
                <c:pt idx="13">
                  <c:v>12784.075999999999</c:v>
                </c:pt>
                <c:pt idx="14">
                  <c:v>12740.897999999999</c:v>
                </c:pt>
                <c:pt idx="15">
                  <c:v>12611.619000000001</c:v>
                </c:pt>
                <c:pt idx="16">
                  <c:v>12728.200999999999</c:v>
                </c:pt>
                <c:pt idx="17">
                  <c:v>12653.308999999999</c:v>
                </c:pt>
                <c:pt idx="18">
                  <c:v>12588.487999999999</c:v>
                </c:pt>
                <c:pt idx="19">
                  <c:v>12716.949000000001</c:v>
                </c:pt>
                <c:pt idx="20">
                  <c:v>12577.168</c:v>
                </c:pt>
                <c:pt idx="21">
                  <c:v>12474.86</c:v>
                </c:pt>
                <c:pt idx="22">
                  <c:v>12440.454</c:v>
                </c:pt>
                <c:pt idx="23">
                  <c:v>12500.672</c:v>
                </c:pt>
                <c:pt idx="24">
                  <c:v>12494.208000000001</c:v>
                </c:pt>
                <c:pt idx="25">
                  <c:v>12516.986999999999</c:v>
                </c:pt>
                <c:pt idx="26">
                  <c:v>12529</c:v>
                </c:pt>
                <c:pt idx="27">
                  <c:v>12487.687</c:v>
                </c:pt>
                <c:pt idx="28">
                  <c:v>12439.041999999999</c:v>
                </c:pt>
                <c:pt idx="29">
                  <c:v>12554.438</c:v>
                </c:pt>
                <c:pt idx="30">
                  <c:v>12566.563</c:v>
                </c:pt>
                <c:pt idx="31">
                  <c:v>12638.481</c:v>
                </c:pt>
                <c:pt idx="32">
                  <c:v>12600.225</c:v>
                </c:pt>
                <c:pt idx="33">
                  <c:v>12673.933999999999</c:v>
                </c:pt>
                <c:pt idx="34">
                  <c:v>12595.816000000001</c:v>
                </c:pt>
                <c:pt idx="35">
                  <c:v>12541.117</c:v>
                </c:pt>
                <c:pt idx="36">
                  <c:v>12572.572</c:v>
                </c:pt>
                <c:pt idx="37">
                  <c:v>12507.105</c:v>
                </c:pt>
                <c:pt idx="38">
                  <c:v>12646.174000000001</c:v>
                </c:pt>
                <c:pt idx="39">
                  <c:v>12574.819</c:v>
                </c:pt>
                <c:pt idx="40">
                  <c:v>12590.299000000001</c:v>
                </c:pt>
                <c:pt idx="41">
                  <c:v>12499.119000000001</c:v>
                </c:pt>
                <c:pt idx="42">
                  <c:v>12537.864</c:v>
                </c:pt>
                <c:pt idx="43">
                  <c:v>12611.107</c:v>
                </c:pt>
                <c:pt idx="44">
                  <c:v>12651.482</c:v>
                </c:pt>
                <c:pt idx="45">
                  <c:v>12606.401</c:v>
                </c:pt>
                <c:pt idx="46">
                  <c:v>12703.790999999999</c:v>
                </c:pt>
                <c:pt idx="47">
                  <c:v>12624.862999999999</c:v>
                </c:pt>
                <c:pt idx="48">
                  <c:v>12616.307000000001</c:v>
                </c:pt>
                <c:pt idx="49">
                  <c:v>12653.61</c:v>
                </c:pt>
                <c:pt idx="50">
                  <c:v>12653.565000000001</c:v>
                </c:pt>
                <c:pt idx="51">
                  <c:v>12797.566999999999</c:v>
                </c:pt>
                <c:pt idx="52">
                  <c:v>12737.013999999999</c:v>
                </c:pt>
                <c:pt idx="53">
                  <c:v>12691.478999999999</c:v>
                </c:pt>
                <c:pt idx="54">
                  <c:v>12654.331</c:v>
                </c:pt>
                <c:pt idx="55">
                  <c:v>12712.058000000001</c:v>
                </c:pt>
                <c:pt idx="56">
                  <c:v>12665.553</c:v>
                </c:pt>
                <c:pt idx="57">
                  <c:v>12748.960999999999</c:v>
                </c:pt>
                <c:pt idx="58">
                  <c:v>12860.887000000001</c:v>
                </c:pt>
                <c:pt idx="59">
                  <c:v>12810.563</c:v>
                </c:pt>
                <c:pt idx="60">
                  <c:v>12826.582</c:v>
                </c:pt>
                <c:pt idx="61">
                  <c:v>12809.028</c:v>
                </c:pt>
                <c:pt idx="62">
                  <c:v>12865.278</c:v>
                </c:pt>
                <c:pt idx="63">
                  <c:v>12869.614</c:v>
                </c:pt>
                <c:pt idx="64">
                  <c:v>12838.163</c:v>
                </c:pt>
                <c:pt idx="65">
                  <c:v>12935.941000000001</c:v>
                </c:pt>
                <c:pt idx="66">
                  <c:v>12786.137000000001</c:v>
                </c:pt>
                <c:pt idx="67">
                  <c:v>12873.254999999999</c:v>
                </c:pt>
                <c:pt idx="68">
                  <c:v>12839.001</c:v>
                </c:pt>
                <c:pt idx="69">
                  <c:v>12900.433999999999</c:v>
                </c:pt>
                <c:pt idx="70">
                  <c:v>12841.8</c:v>
                </c:pt>
                <c:pt idx="71">
                  <c:v>12838.897000000001</c:v>
                </c:pt>
                <c:pt idx="72">
                  <c:v>12844.313</c:v>
                </c:pt>
                <c:pt idx="73">
                  <c:v>12875.647000000001</c:v>
                </c:pt>
                <c:pt idx="74">
                  <c:v>12772.053</c:v>
                </c:pt>
                <c:pt idx="75">
                  <c:v>12864.239</c:v>
                </c:pt>
                <c:pt idx="76">
                  <c:v>12782.987999999999</c:v>
                </c:pt>
                <c:pt idx="77">
                  <c:v>12792.557000000001</c:v>
                </c:pt>
                <c:pt idx="78">
                  <c:v>12834.12</c:v>
                </c:pt>
                <c:pt idx="79">
                  <c:v>12856.004000000001</c:v>
                </c:pt>
                <c:pt idx="80">
                  <c:v>12779.939</c:v>
                </c:pt>
                <c:pt idx="81">
                  <c:v>12785.071</c:v>
                </c:pt>
                <c:pt idx="82">
                  <c:v>12715.281000000001</c:v>
                </c:pt>
                <c:pt idx="83">
                  <c:v>12804.575999999999</c:v>
                </c:pt>
                <c:pt idx="84">
                  <c:v>12720.380999999999</c:v>
                </c:pt>
                <c:pt idx="85">
                  <c:v>12796.605</c:v>
                </c:pt>
                <c:pt idx="86">
                  <c:v>12756.571</c:v>
                </c:pt>
                <c:pt idx="87">
                  <c:v>12820.236000000001</c:v>
                </c:pt>
                <c:pt idx="88">
                  <c:v>12887.475</c:v>
                </c:pt>
                <c:pt idx="89">
                  <c:v>12904.147000000001</c:v>
                </c:pt>
                <c:pt idx="90">
                  <c:v>13060.359</c:v>
                </c:pt>
                <c:pt idx="91">
                  <c:v>12866.641</c:v>
                </c:pt>
                <c:pt idx="92">
                  <c:v>12827.851000000001</c:v>
                </c:pt>
                <c:pt idx="93">
                  <c:v>12902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100mM'!$AG$6:$AG$100</c:f>
              <c:numCache>
                <c:formatCode>General</c:formatCode>
                <c:ptCount val="95"/>
                <c:pt idx="0">
                  <c:v>12989.316999999999</c:v>
                </c:pt>
                <c:pt idx="1">
                  <c:v>12962.262000000001</c:v>
                </c:pt>
                <c:pt idx="2">
                  <c:v>12933.189</c:v>
                </c:pt>
                <c:pt idx="3">
                  <c:v>12914.694</c:v>
                </c:pt>
                <c:pt idx="4">
                  <c:v>12895.161</c:v>
                </c:pt>
                <c:pt idx="5">
                  <c:v>12818.552</c:v>
                </c:pt>
                <c:pt idx="6">
                  <c:v>12861.800999999999</c:v>
                </c:pt>
                <c:pt idx="7">
                  <c:v>12831.948</c:v>
                </c:pt>
                <c:pt idx="8">
                  <c:v>12816.218000000001</c:v>
                </c:pt>
                <c:pt idx="9">
                  <c:v>12754.073</c:v>
                </c:pt>
                <c:pt idx="10">
                  <c:v>12803.012000000001</c:v>
                </c:pt>
                <c:pt idx="11">
                  <c:v>12745.36</c:v>
                </c:pt>
                <c:pt idx="12">
                  <c:v>12819.436</c:v>
                </c:pt>
                <c:pt idx="13">
                  <c:v>12780.152</c:v>
                </c:pt>
                <c:pt idx="14">
                  <c:v>12776.12</c:v>
                </c:pt>
                <c:pt idx="15">
                  <c:v>12750.08</c:v>
                </c:pt>
                <c:pt idx="16">
                  <c:v>12769.7</c:v>
                </c:pt>
                <c:pt idx="17">
                  <c:v>12758.982</c:v>
                </c:pt>
                <c:pt idx="18">
                  <c:v>12723.412</c:v>
                </c:pt>
                <c:pt idx="19">
                  <c:v>12750.634</c:v>
                </c:pt>
                <c:pt idx="20">
                  <c:v>12787.736999999999</c:v>
                </c:pt>
                <c:pt idx="21">
                  <c:v>12835.144</c:v>
                </c:pt>
                <c:pt idx="22">
                  <c:v>12788.633</c:v>
                </c:pt>
                <c:pt idx="23">
                  <c:v>12764.411</c:v>
                </c:pt>
                <c:pt idx="24">
                  <c:v>12782.48</c:v>
                </c:pt>
                <c:pt idx="25">
                  <c:v>12794.987999999999</c:v>
                </c:pt>
                <c:pt idx="26">
                  <c:v>12833.632</c:v>
                </c:pt>
                <c:pt idx="27">
                  <c:v>12819.351000000001</c:v>
                </c:pt>
                <c:pt idx="28">
                  <c:v>12864.358</c:v>
                </c:pt>
                <c:pt idx="29">
                  <c:v>12858.673000000001</c:v>
                </c:pt>
                <c:pt idx="30">
                  <c:v>12871.253000000001</c:v>
                </c:pt>
                <c:pt idx="31">
                  <c:v>12917.767</c:v>
                </c:pt>
                <c:pt idx="32">
                  <c:v>12866.691000000001</c:v>
                </c:pt>
                <c:pt idx="33">
                  <c:v>12845.288</c:v>
                </c:pt>
                <c:pt idx="34">
                  <c:v>12894.07</c:v>
                </c:pt>
                <c:pt idx="35">
                  <c:v>12893.009</c:v>
                </c:pt>
                <c:pt idx="36">
                  <c:v>12893.603999999999</c:v>
                </c:pt>
                <c:pt idx="37">
                  <c:v>12887.608</c:v>
                </c:pt>
                <c:pt idx="38">
                  <c:v>12938.325999999999</c:v>
                </c:pt>
                <c:pt idx="39">
                  <c:v>12972.468999999999</c:v>
                </c:pt>
                <c:pt idx="40">
                  <c:v>12998.848</c:v>
                </c:pt>
                <c:pt idx="41">
                  <c:v>12966.526</c:v>
                </c:pt>
                <c:pt idx="42">
                  <c:v>12997.486000000001</c:v>
                </c:pt>
                <c:pt idx="43">
                  <c:v>12956.973</c:v>
                </c:pt>
                <c:pt idx="44">
                  <c:v>12957.797</c:v>
                </c:pt>
                <c:pt idx="45">
                  <c:v>12974.182000000001</c:v>
                </c:pt>
                <c:pt idx="46">
                  <c:v>12972.683000000001</c:v>
                </c:pt>
                <c:pt idx="47">
                  <c:v>12978.727999999999</c:v>
                </c:pt>
                <c:pt idx="48">
                  <c:v>12987.424999999999</c:v>
                </c:pt>
                <c:pt idx="49">
                  <c:v>13017.527</c:v>
                </c:pt>
                <c:pt idx="50">
                  <c:v>13000.638000000001</c:v>
                </c:pt>
                <c:pt idx="51">
                  <c:v>12957.977999999999</c:v>
                </c:pt>
                <c:pt idx="52">
                  <c:v>13007.198</c:v>
                </c:pt>
                <c:pt idx="53">
                  <c:v>13162.120999999999</c:v>
                </c:pt>
                <c:pt idx="54">
                  <c:v>13114.49</c:v>
                </c:pt>
                <c:pt idx="55">
                  <c:v>13140.65</c:v>
                </c:pt>
                <c:pt idx="56">
                  <c:v>13098.681</c:v>
                </c:pt>
                <c:pt idx="57">
                  <c:v>13092.364</c:v>
                </c:pt>
                <c:pt idx="58">
                  <c:v>13136.57</c:v>
                </c:pt>
                <c:pt idx="59">
                  <c:v>13101.15</c:v>
                </c:pt>
                <c:pt idx="60">
                  <c:v>13076.217000000001</c:v>
                </c:pt>
                <c:pt idx="61">
                  <c:v>13097.427</c:v>
                </c:pt>
                <c:pt idx="62">
                  <c:v>13089.816000000001</c:v>
                </c:pt>
                <c:pt idx="63">
                  <c:v>13209.293</c:v>
                </c:pt>
                <c:pt idx="64">
                  <c:v>13040.2</c:v>
                </c:pt>
                <c:pt idx="65">
                  <c:v>13045.053</c:v>
                </c:pt>
                <c:pt idx="66">
                  <c:v>13093.203</c:v>
                </c:pt>
                <c:pt idx="67">
                  <c:v>13180.206</c:v>
                </c:pt>
                <c:pt idx="68">
                  <c:v>13229.782999999999</c:v>
                </c:pt>
                <c:pt idx="69">
                  <c:v>13212.617</c:v>
                </c:pt>
                <c:pt idx="70">
                  <c:v>13365.647999999999</c:v>
                </c:pt>
                <c:pt idx="71">
                  <c:v>13083.614</c:v>
                </c:pt>
                <c:pt idx="72">
                  <c:v>13052.43</c:v>
                </c:pt>
                <c:pt idx="73">
                  <c:v>13060.355</c:v>
                </c:pt>
                <c:pt idx="74">
                  <c:v>13053.048000000001</c:v>
                </c:pt>
                <c:pt idx="75">
                  <c:v>13051.68</c:v>
                </c:pt>
                <c:pt idx="76">
                  <c:v>13015.076999999999</c:v>
                </c:pt>
                <c:pt idx="77">
                  <c:v>13057.422</c:v>
                </c:pt>
                <c:pt idx="78">
                  <c:v>13121.334000000001</c:v>
                </c:pt>
                <c:pt idx="79">
                  <c:v>13159.731</c:v>
                </c:pt>
                <c:pt idx="80">
                  <c:v>13159.050999999999</c:v>
                </c:pt>
                <c:pt idx="81">
                  <c:v>13150.995999999999</c:v>
                </c:pt>
                <c:pt idx="82">
                  <c:v>13156.713</c:v>
                </c:pt>
                <c:pt idx="83">
                  <c:v>13173.58</c:v>
                </c:pt>
                <c:pt idx="84">
                  <c:v>13201.474</c:v>
                </c:pt>
                <c:pt idx="85">
                  <c:v>13278.933000000001</c:v>
                </c:pt>
                <c:pt idx="86">
                  <c:v>13184.422</c:v>
                </c:pt>
                <c:pt idx="87">
                  <c:v>13166.072</c:v>
                </c:pt>
                <c:pt idx="88">
                  <c:v>13188.797</c:v>
                </c:pt>
                <c:pt idx="89">
                  <c:v>13152.914000000001</c:v>
                </c:pt>
                <c:pt idx="90">
                  <c:v>13183.89</c:v>
                </c:pt>
                <c:pt idx="91">
                  <c:v>13116.508</c:v>
                </c:pt>
                <c:pt idx="92">
                  <c:v>13190.111999999999</c:v>
                </c:pt>
                <c:pt idx="93">
                  <c:v>13211.21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13293.091</c:v>
                </c:pt>
                <c:pt idx="1">
                  <c:v>13283.742</c:v>
                </c:pt>
                <c:pt idx="2">
                  <c:v>13292.192999999999</c:v>
                </c:pt>
                <c:pt idx="3">
                  <c:v>13250.628000000001</c:v>
                </c:pt>
                <c:pt idx="4">
                  <c:v>13253.84</c:v>
                </c:pt>
                <c:pt idx="5">
                  <c:v>13297.656000000001</c:v>
                </c:pt>
                <c:pt idx="6">
                  <c:v>13308.425999999999</c:v>
                </c:pt>
                <c:pt idx="7">
                  <c:v>13352.716</c:v>
                </c:pt>
                <c:pt idx="8">
                  <c:v>13384.508</c:v>
                </c:pt>
                <c:pt idx="9">
                  <c:v>13291.286</c:v>
                </c:pt>
                <c:pt idx="10">
                  <c:v>13383.617</c:v>
                </c:pt>
                <c:pt idx="11">
                  <c:v>13301.51</c:v>
                </c:pt>
                <c:pt idx="12">
                  <c:v>13373.103999999999</c:v>
                </c:pt>
                <c:pt idx="13">
                  <c:v>13262.54</c:v>
                </c:pt>
                <c:pt idx="14">
                  <c:v>13325.396000000001</c:v>
                </c:pt>
                <c:pt idx="15">
                  <c:v>13268.752</c:v>
                </c:pt>
                <c:pt idx="16">
                  <c:v>13376.619000000001</c:v>
                </c:pt>
                <c:pt idx="17">
                  <c:v>13280.248</c:v>
                </c:pt>
                <c:pt idx="18">
                  <c:v>13395.334999999999</c:v>
                </c:pt>
                <c:pt idx="19">
                  <c:v>13428.346</c:v>
                </c:pt>
                <c:pt idx="20">
                  <c:v>13404.487999999999</c:v>
                </c:pt>
                <c:pt idx="21">
                  <c:v>13317.341</c:v>
                </c:pt>
                <c:pt idx="22">
                  <c:v>13240.445</c:v>
                </c:pt>
                <c:pt idx="23">
                  <c:v>13430.089</c:v>
                </c:pt>
                <c:pt idx="24">
                  <c:v>13292.047</c:v>
                </c:pt>
                <c:pt idx="25">
                  <c:v>13313.419</c:v>
                </c:pt>
                <c:pt idx="26">
                  <c:v>13271.111000000001</c:v>
                </c:pt>
                <c:pt idx="27">
                  <c:v>13211.106</c:v>
                </c:pt>
                <c:pt idx="28">
                  <c:v>13207.865</c:v>
                </c:pt>
                <c:pt idx="29">
                  <c:v>13281.985000000001</c:v>
                </c:pt>
                <c:pt idx="30">
                  <c:v>13259.445</c:v>
                </c:pt>
                <c:pt idx="31">
                  <c:v>13384.227000000001</c:v>
                </c:pt>
                <c:pt idx="32">
                  <c:v>13357.602999999999</c:v>
                </c:pt>
                <c:pt idx="33">
                  <c:v>13247.645</c:v>
                </c:pt>
                <c:pt idx="34">
                  <c:v>13377.665000000001</c:v>
                </c:pt>
                <c:pt idx="35">
                  <c:v>13414.285</c:v>
                </c:pt>
                <c:pt idx="36">
                  <c:v>13294.628000000001</c:v>
                </c:pt>
                <c:pt idx="37">
                  <c:v>13213.795</c:v>
                </c:pt>
                <c:pt idx="38">
                  <c:v>13364.582</c:v>
                </c:pt>
                <c:pt idx="39">
                  <c:v>13259.831</c:v>
                </c:pt>
                <c:pt idx="40">
                  <c:v>13241.503000000001</c:v>
                </c:pt>
                <c:pt idx="41">
                  <c:v>13356.437</c:v>
                </c:pt>
                <c:pt idx="42">
                  <c:v>13241.52</c:v>
                </c:pt>
                <c:pt idx="43">
                  <c:v>13192.048000000001</c:v>
                </c:pt>
                <c:pt idx="44">
                  <c:v>13334.534</c:v>
                </c:pt>
                <c:pt idx="45">
                  <c:v>13335.474</c:v>
                </c:pt>
                <c:pt idx="46">
                  <c:v>13334.361000000001</c:v>
                </c:pt>
                <c:pt idx="47">
                  <c:v>13279.509</c:v>
                </c:pt>
                <c:pt idx="48">
                  <c:v>13268.074000000001</c:v>
                </c:pt>
                <c:pt idx="49">
                  <c:v>13322.713</c:v>
                </c:pt>
                <c:pt idx="50">
                  <c:v>13265.76</c:v>
                </c:pt>
                <c:pt idx="51">
                  <c:v>13286.672</c:v>
                </c:pt>
                <c:pt idx="52">
                  <c:v>13298.046</c:v>
                </c:pt>
                <c:pt idx="53">
                  <c:v>13290.138000000001</c:v>
                </c:pt>
                <c:pt idx="54">
                  <c:v>13220.571</c:v>
                </c:pt>
                <c:pt idx="55">
                  <c:v>13268.499</c:v>
                </c:pt>
                <c:pt idx="56">
                  <c:v>13404.045</c:v>
                </c:pt>
                <c:pt idx="57">
                  <c:v>13504.701999999999</c:v>
                </c:pt>
                <c:pt idx="58">
                  <c:v>13448.623</c:v>
                </c:pt>
                <c:pt idx="59">
                  <c:v>13373.031000000001</c:v>
                </c:pt>
                <c:pt idx="60">
                  <c:v>13309.584999999999</c:v>
                </c:pt>
                <c:pt idx="61">
                  <c:v>13235.752</c:v>
                </c:pt>
                <c:pt idx="62">
                  <c:v>13252.936</c:v>
                </c:pt>
                <c:pt idx="63">
                  <c:v>13305.789000000001</c:v>
                </c:pt>
                <c:pt idx="64">
                  <c:v>13358.362999999999</c:v>
                </c:pt>
                <c:pt idx="65">
                  <c:v>13442.585999999999</c:v>
                </c:pt>
                <c:pt idx="66">
                  <c:v>13403.147999999999</c:v>
                </c:pt>
                <c:pt idx="67">
                  <c:v>13321.361000000001</c:v>
                </c:pt>
                <c:pt idx="68">
                  <c:v>13267.705</c:v>
                </c:pt>
                <c:pt idx="69">
                  <c:v>13342.147999999999</c:v>
                </c:pt>
                <c:pt idx="70">
                  <c:v>13330.936</c:v>
                </c:pt>
                <c:pt idx="71">
                  <c:v>13257.152</c:v>
                </c:pt>
                <c:pt idx="72">
                  <c:v>13229.944</c:v>
                </c:pt>
                <c:pt idx="73">
                  <c:v>13325.643</c:v>
                </c:pt>
                <c:pt idx="74">
                  <c:v>13276.078</c:v>
                </c:pt>
                <c:pt idx="75">
                  <c:v>13333.813</c:v>
                </c:pt>
                <c:pt idx="76">
                  <c:v>13305.561</c:v>
                </c:pt>
                <c:pt idx="77">
                  <c:v>13320.566999999999</c:v>
                </c:pt>
                <c:pt idx="78">
                  <c:v>13367.965</c:v>
                </c:pt>
                <c:pt idx="79">
                  <c:v>13344.83</c:v>
                </c:pt>
                <c:pt idx="80">
                  <c:v>13333.717000000001</c:v>
                </c:pt>
                <c:pt idx="81">
                  <c:v>13304.591</c:v>
                </c:pt>
                <c:pt idx="82">
                  <c:v>13289.661</c:v>
                </c:pt>
                <c:pt idx="83">
                  <c:v>13348.737999999999</c:v>
                </c:pt>
                <c:pt idx="84">
                  <c:v>13279.522999999999</c:v>
                </c:pt>
                <c:pt idx="85">
                  <c:v>13258.833000000001</c:v>
                </c:pt>
                <c:pt idx="86">
                  <c:v>13299.796</c:v>
                </c:pt>
                <c:pt idx="87">
                  <c:v>13346.294</c:v>
                </c:pt>
                <c:pt idx="88">
                  <c:v>13211.731</c:v>
                </c:pt>
                <c:pt idx="89">
                  <c:v>13332.768</c:v>
                </c:pt>
                <c:pt idx="90">
                  <c:v>13415.296</c:v>
                </c:pt>
                <c:pt idx="91">
                  <c:v>13431.314</c:v>
                </c:pt>
                <c:pt idx="92">
                  <c:v>13479.311</c:v>
                </c:pt>
                <c:pt idx="93">
                  <c:v>13439.592000000001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100mM'!$AP$6:$AP$99</c:f>
              <c:numCache>
                <c:formatCode>General</c:formatCode>
                <c:ptCount val="94"/>
                <c:pt idx="0">
                  <c:v>1768.3</c:v>
                </c:pt>
                <c:pt idx="1">
                  <c:v>1587.328</c:v>
                </c:pt>
                <c:pt idx="2">
                  <c:v>1446.1420000000001</c:v>
                </c:pt>
                <c:pt idx="3">
                  <c:v>1382.2059999999999</c:v>
                </c:pt>
                <c:pt idx="4">
                  <c:v>1337.5909999999999</c:v>
                </c:pt>
                <c:pt idx="5">
                  <c:v>1360.5540000000001</c:v>
                </c:pt>
                <c:pt idx="6">
                  <c:v>1259.575</c:v>
                </c:pt>
                <c:pt idx="7">
                  <c:v>1210.3679999999999</c:v>
                </c:pt>
                <c:pt idx="8">
                  <c:v>1274.2570000000001</c:v>
                </c:pt>
                <c:pt idx="9">
                  <c:v>1325.4369999999999</c:v>
                </c:pt>
                <c:pt idx="10">
                  <c:v>1234.683</c:v>
                </c:pt>
                <c:pt idx="11">
                  <c:v>1239.9259999999999</c:v>
                </c:pt>
                <c:pt idx="12">
                  <c:v>1282.5329999999999</c:v>
                </c:pt>
                <c:pt idx="13">
                  <c:v>1382.7159999999999</c:v>
                </c:pt>
                <c:pt idx="14">
                  <c:v>1400.68</c:v>
                </c:pt>
                <c:pt idx="15">
                  <c:v>1386.046</c:v>
                </c:pt>
                <c:pt idx="16">
                  <c:v>1484.22</c:v>
                </c:pt>
                <c:pt idx="17">
                  <c:v>1625.386</c:v>
                </c:pt>
                <c:pt idx="18">
                  <c:v>1663.211</c:v>
                </c:pt>
                <c:pt idx="19">
                  <c:v>1685.192</c:v>
                </c:pt>
                <c:pt idx="20">
                  <c:v>1770.2349999999999</c:v>
                </c:pt>
                <c:pt idx="21">
                  <c:v>1786.701</c:v>
                </c:pt>
                <c:pt idx="22">
                  <c:v>2048.2260000000001</c:v>
                </c:pt>
                <c:pt idx="23">
                  <c:v>2100.239</c:v>
                </c:pt>
                <c:pt idx="24">
                  <c:v>2145.7710000000002</c:v>
                </c:pt>
                <c:pt idx="25">
                  <c:v>2207.8040000000001</c:v>
                </c:pt>
                <c:pt idx="26">
                  <c:v>2005.2470000000001</c:v>
                </c:pt>
                <c:pt idx="27">
                  <c:v>2118.9560000000001</c:v>
                </c:pt>
                <c:pt idx="28">
                  <c:v>2075.09</c:v>
                </c:pt>
                <c:pt idx="29">
                  <c:v>2092.931</c:v>
                </c:pt>
                <c:pt idx="30">
                  <c:v>2006.3330000000001</c:v>
                </c:pt>
                <c:pt idx="31">
                  <c:v>1870.4780000000001</c:v>
                </c:pt>
                <c:pt idx="32">
                  <c:v>1729.421</c:v>
                </c:pt>
                <c:pt idx="33">
                  <c:v>1663.818</c:v>
                </c:pt>
                <c:pt idx="34">
                  <c:v>1528.327</c:v>
                </c:pt>
                <c:pt idx="35">
                  <c:v>1358.912</c:v>
                </c:pt>
                <c:pt idx="36">
                  <c:v>1447.5229999999999</c:v>
                </c:pt>
                <c:pt idx="37">
                  <c:v>1457.885</c:v>
                </c:pt>
                <c:pt idx="38">
                  <c:v>1353.3140000000001</c:v>
                </c:pt>
                <c:pt idx="39">
                  <c:v>1197.1400000000001</c:v>
                </c:pt>
                <c:pt idx="40">
                  <c:v>1239.107</c:v>
                </c:pt>
                <c:pt idx="41">
                  <c:v>1379.0309999999999</c:v>
                </c:pt>
                <c:pt idx="42">
                  <c:v>1174.614</c:v>
                </c:pt>
                <c:pt idx="43">
                  <c:v>1126.348</c:v>
                </c:pt>
                <c:pt idx="44">
                  <c:v>1425.971</c:v>
                </c:pt>
                <c:pt idx="45">
                  <c:v>1347.298</c:v>
                </c:pt>
                <c:pt idx="46">
                  <c:v>1206.7660000000001</c:v>
                </c:pt>
                <c:pt idx="47">
                  <c:v>1476.375</c:v>
                </c:pt>
                <c:pt idx="48">
                  <c:v>1440.893</c:v>
                </c:pt>
                <c:pt idx="49">
                  <c:v>1492.9680000000001</c:v>
                </c:pt>
                <c:pt idx="50">
                  <c:v>1390.7619999999999</c:v>
                </c:pt>
                <c:pt idx="51">
                  <c:v>1528.8130000000001</c:v>
                </c:pt>
                <c:pt idx="52">
                  <c:v>1553.2049999999999</c:v>
                </c:pt>
                <c:pt idx="53">
                  <c:v>1672.097</c:v>
                </c:pt>
                <c:pt idx="54">
                  <c:v>1769.3820000000001</c:v>
                </c:pt>
                <c:pt idx="55">
                  <c:v>1805.3340000000001</c:v>
                </c:pt>
                <c:pt idx="56">
                  <c:v>2097.9989999999998</c:v>
                </c:pt>
                <c:pt idx="57">
                  <c:v>1976.6510000000001</c:v>
                </c:pt>
                <c:pt idx="58">
                  <c:v>1975.08</c:v>
                </c:pt>
                <c:pt idx="59">
                  <c:v>1835.0509999999999</c:v>
                </c:pt>
                <c:pt idx="60">
                  <c:v>2032.9010000000001</c:v>
                </c:pt>
                <c:pt idx="61">
                  <c:v>1946.4010000000001</c:v>
                </c:pt>
                <c:pt idx="62">
                  <c:v>1760.4259999999999</c:v>
                </c:pt>
                <c:pt idx="63">
                  <c:v>1852.0429999999999</c:v>
                </c:pt>
                <c:pt idx="64">
                  <c:v>1623.0319999999999</c:v>
                </c:pt>
                <c:pt idx="65">
                  <c:v>1603.8510000000001</c:v>
                </c:pt>
                <c:pt idx="66">
                  <c:v>1727.954</c:v>
                </c:pt>
                <c:pt idx="67">
                  <c:v>1510.769</c:v>
                </c:pt>
                <c:pt idx="68">
                  <c:v>1497.104</c:v>
                </c:pt>
                <c:pt idx="69">
                  <c:v>1399.9110000000001</c:v>
                </c:pt>
                <c:pt idx="70">
                  <c:v>1154.877</c:v>
                </c:pt>
                <c:pt idx="71">
                  <c:v>1380.107</c:v>
                </c:pt>
                <c:pt idx="72">
                  <c:v>1792.7449999999999</c:v>
                </c:pt>
                <c:pt idx="73">
                  <c:v>1943.68</c:v>
                </c:pt>
                <c:pt idx="74">
                  <c:v>1920.3050000000001</c:v>
                </c:pt>
                <c:pt idx="75">
                  <c:v>2100.2890000000002</c:v>
                </c:pt>
                <c:pt idx="76">
                  <c:v>2303.511</c:v>
                </c:pt>
                <c:pt idx="77">
                  <c:v>2137.759</c:v>
                </c:pt>
                <c:pt idx="78">
                  <c:v>2122.3510000000001</c:v>
                </c:pt>
                <c:pt idx="79">
                  <c:v>2108.8139999999999</c:v>
                </c:pt>
                <c:pt idx="80">
                  <c:v>2195.9</c:v>
                </c:pt>
                <c:pt idx="81">
                  <c:v>2320.1039999999998</c:v>
                </c:pt>
                <c:pt idx="82">
                  <c:v>2480.9059999999999</c:v>
                </c:pt>
                <c:pt idx="83">
                  <c:v>2603.1289999999999</c:v>
                </c:pt>
                <c:pt idx="84">
                  <c:v>2863.4630000000002</c:v>
                </c:pt>
                <c:pt idx="85">
                  <c:v>2739.1439999999998</c:v>
                </c:pt>
                <c:pt idx="86">
                  <c:v>2775.1370000000002</c:v>
                </c:pt>
                <c:pt idx="87">
                  <c:v>2701.0479999999998</c:v>
                </c:pt>
                <c:pt idx="88">
                  <c:v>2671.8850000000002</c:v>
                </c:pt>
                <c:pt idx="89">
                  <c:v>2493.4389999999999</c:v>
                </c:pt>
                <c:pt idx="90">
                  <c:v>2562.1990000000001</c:v>
                </c:pt>
                <c:pt idx="91">
                  <c:v>2525.0079999999998</c:v>
                </c:pt>
                <c:pt idx="92">
                  <c:v>2507.3040000000001</c:v>
                </c:pt>
                <c:pt idx="93">
                  <c:v>2469.797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100mM'!$AT$6:$AT$99</c:f>
              <c:numCache>
                <c:formatCode>General</c:formatCode>
                <c:ptCount val="94"/>
                <c:pt idx="0">
                  <c:v>1902.3579999999999</c:v>
                </c:pt>
                <c:pt idx="1">
                  <c:v>1608.799</c:v>
                </c:pt>
                <c:pt idx="2">
                  <c:v>1485.5319999999999</c:v>
                </c:pt>
                <c:pt idx="3">
                  <c:v>1328.4010000000001</c:v>
                </c:pt>
                <c:pt idx="4">
                  <c:v>1290</c:v>
                </c:pt>
                <c:pt idx="5">
                  <c:v>1313.3109999999999</c:v>
                </c:pt>
                <c:pt idx="6">
                  <c:v>1278.1880000000001</c:v>
                </c:pt>
                <c:pt idx="7">
                  <c:v>1221.046</c:v>
                </c:pt>
                <c:pt idx="8">
                  <c:v>1246.5050000000001</c:v>
                </c:pt>
                <c:pt idx="9">
                  <c:v>1255.761</c:v>
                </c:pt>
                <c:pt idx="10">
                  <c:v>1187.222</c:v>
                </c:pt>
                <c:pt idx="11">
                  <c:v>1225.1569999999999</c:v>
                </c:pt>
                <c:pt idx="12">
                  <c:v>1207.337</c:v>
                </c:pt>
                <c:pt idx="13">
                  <c:v>1149.0519999999999</c:v>
                </c:pt>
                <c:pt idx="14">
                  <c:v>1159.06</c:v>
                </c:pt>
                <c:pt idx="15">
                  <c:v>1240.751</c:v>
                </c:pt>
                <c:pt idx="16">
                  <c:v>1259.675</c:v>
                </c:pt>
                <c:pt idx="17">
                  <c:v>1324.204</c:v>
                </c:pt>
                <c:pt idx="18">
                  <c:v>1288.2850000000001</c:v>
                </c:pt>
                <c:pt idx="19">
                  <c:v>1250.3900000000001</c:v>
                </c:pt>
                <c:pt idx="20">
                  <c:v>1352.3340000000001</c:v>
                </c:pt>
                <c:pt idx="21">
                  <c:v>1283.165</c:v>
                </c:pt>
                <c:pt idx="22">
                  <c:v>1534.3910000000001</c:v>
                </c:pt>
                <c:pt idx="23">
                  <c:v>1584.7429999999999</c:v>
                </c:pt>
                <c:pt idx="24">
                  <c:v>1537.89</c:v>
                </c:pt>
                <c:pt idx="25">
                  <c:v>1694.982</c:v>
                </c:pt>
                <c:pt idx="26">
                  <c:v>1782.095</c:v>
                </c:pt>
                <c:pt idx="27">
                  <c:v>2199.54</c:v>
                </c:pt>
                <c:pt idx="28">
                  <c:v>2454.7020000000002</c:v>
                </c:pt>
                <c:pt idx="29">
                  <c:v>2529.3850000000002</c:v>
                </c:pt>
                <c:pt idx="30">
                  <c:v>2953.9369999999999</c:v>
                </c:pt>
                <c:pt idx="31">
                  <c:v>2931.0239999999999</c:v>
                </c:pt>
                <c:pt idx="32">
                  <c:v>3046.33</c:v>
                </c:pt>
                <c:pt idx="33">
                  <c:v>3408.498</c:v>
                </c:pt>
                <c:pt idx="34">
                  <c:v>3256.3890000000001</c:v>
                </c:pt>
                <c:pt idx="35">
                  <c:v>3363.0639999999999</c:v>
                </c:pt>
                <c:pt idx="36">
                  <c:v>3626.4479999999999</c:v>
                </c:pt>
                <c:pt idx="37">
                  <c:v>4014.2440000000001</c:v>
                </c:pt>
                <c:pt idx="38">
                  <c:v>3979.1379999999999</c:v>
                </c:pt>
                <c:pt idx="39">
                  <c:v>3925.6329999999998</c:v>
                </c:pt>
                <c:pt idx="40">
                  <c:v>4016.0520000000001</c:v>
                </c:pt>
                <c:pt idx="41">
                  <c:v>3916.7869999999998</c:v>
                </c:pt>
                <c:pt idx="42">
                  <c:v>3581.8510000000001</c:v>
                </c:pt>
                <c:pt idx="43">
                  <c:v>3877.779</c:v>
                </c:pt>
                <c:pt idx="44">
                  <c:v>3706.5250000000001</c:v>
                </c:pt>
                <c:pt idx="45">
                  <c:v>3545.212</c:v>
                </c:pt>
                <c:pt idx="46">
                  <c:v>3774.78</c:v>
                </c:pt>
                <c:pt idx="47">
                  <c:v>3591.72</c:v>
                </c:pt>
                <c:pt idx="48">
                  <c:v>3384.2869999999998</c:v>
                </c:pt>
                <c:pt idx="49">
                  <c:v>3735.6819999999998</c:v>
                </c:pt>
                <c:pt idx="50">
                  <c:v>3656.1979999999999</c:v>
                </c:pt>
                <c:pt idx="51">
                  <c:v>3891.8629999999998</c:v>
                </c:pt>
                <c:pt idx="52">
                  <c:v>4152.9089999999997</c:v>
                </c:pt>
                <c:pt idx="53">
                  <c:v>4004.3319999999999</c:v>
                </c:pt>
                <c:pt idx="54">
                  <c:v>4350.848</c:v>
                </c:pt>
                <c:pt idx="55">
                  <c:v>4460.1180000000004</c:v>
                </c:pt>
                <c:pt idx="56">
                  <c:v>4605.4250000000002</c:v>
                </c:pt>
                <c:pt idx="57">
                  <c:v>5022.857</c:v>
                </c:pt>
                <c:pt idx="58">
                  <c:v>4984.1180000000004</c:v>
                </c:pt>
                <c:pt idx="59">
                  <c:v>5161.2669999999998</c:v>
                </c:pt>
                <c:pt idx="60">
                  <c:v>5195.8029999999999</c:v>
                </c:pt>
                <c:pt idx="61">
                  <c:v>5423.982</c:v>
                </c:pt>
                <c:pt idx="62">
                  <c:v>5505.1660000000002</c:v>
                </c:pt>
                <c:pt idx="63">
                  <c:v>5474.2749999999996</c:v>
                </c:pt>
                <c:pt idx="64">
                  <c:v>5639.8879999999999</c:v>
                </c:pt>
                <c:pt idx="65">
                  <c:v>5515.2650000000003</c:v>
                </c:pt>
                <c:pt idx="66">
                  <c:v>5326.4049999999997</c:v>
                </c:pt>
                <c:pt idx="67">
                  <c:v>5019.5870000000004</c:v>
                </c:pt>
                <c:pt idx="68">
                  <c:v>5296.0870000000004</c:v>
                </c:pt>
                <c:pt idx="69">
                  <c:v>4926.5249999999996</c:v>
                </c:pt>
                <c:pt idx="70">
                  <c:v>5062.5770000000002</c:v>
                </c:pt>
                <c:pt idx="71">
                  <c:v>5423.8950000000004</c:v>
                </c:pt>
                <c:pt idx="72">
                  <c:v>5416.9780000000001</c:v>
                </c:pt>
                <c:pt idx="73">
                  <c:v>5285.74</c:v>
                </c:pt>
                <c:pt idx="74">
                  <c:v>4979.9629999999997</c:v>
                </c:pt>
                <c:pt idx="75">
                  <c:v>4697.8090000000002</c:v>
                </c:pt>
                <c:pt idx="76">
                  <c:v>4607.5360000000001</c:v>
                </c:pt>
                <c:pt idx="77">
                  <c:v>5273.54</c:v>
                </c:pt>
                <c:pt idx="78">
                  <c:v>5739.0590000000002</c:v>
                </c:pt>
                <c:pt idx="79">
                  <c:v>6017.7250000000004</c:v>
                </c:pt>
                <c:pt idx="80">
                  <c:v>6377.2290000000003</c:v>
                </c:pt>
                <c:pt idx="81">
                  <c:v>7069.3249999999998</c:v>
                </c:pt>
                <c:pt idx="82">
                  <c:v>7380.4059999999999</c:v>
                </c:pt>
                <c:pt idx="83">
                  <c:v>7225.97</c:v>
                </c:pt>
                <c:pt idx="84">
                  <c:v>6410.49</c:v>
                </c:pt>
                <c:pt idx="85">
                  <c:v>6684.4390000000003</c:v>
                </c:pt>
                <c:pt idx="86">
                  <c:v>5572.1019999999999</c:v>
                </c:pt>
                <c:pt idx="87">
                  <c:v>6345.13</c:v>
                </c:pt>
                <c:pt idx="88">
                  <c:v>6938.098</c:v>
                </c:pt>
                <c:pt idx="89">
                  <c:v>6269.6369999999997</c:v>
                </c:pt>
                <c:pt idx="90">
                  <c:v>7965.9120000000003</c:v>
                </c:pt>
                <c:pt idx="91">
                  <c:v>8329.6610000000001</c:v>
                </c:pt>
                <c:pt idx="92">
                  <c:v>7248.0240000000003</c:v>
                </c:pt>
                <c:pt idx="93">
                  <c:v>7022.4549999999999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100mM'!$AY$6:$AY$99</c:f>
              <c:numCache>
                <c:formatCode>General</c:formatCode>
                <c:ptCount val="94"/>
                <c:pt idx="0">
                  <c:v>2193.4389999999999</c:v>
                </c:pt>
                <c:pt idx="1">
                  <c:v>1772.529</c:v>
                </c:pt>
                <c:pt idx="2">
                  <c:v>1611.1569999999999</c:v>
                </c:pt>
                <c:pt idx="3">
                  <c:v>1739.751</c:v>
                </c:pt>
                <c:pt idx="4">
                  <c:v>1680.44</c:v>
                </c:pt>
                <c:pt idx="5">
                  <c:v>1443.4280000000001</c:v>
                </c:pt>
                <c:pt idx="6">
                  <c:v>1511.3130000000001</c:v>
                </c:pt>
                <c:pt idx="7">
                  <c:v>1559.664</c:v>
                </c:pt>
                <c:pt idx="8">
                  <c:v>1555.625</c:v>
                </c:pt>
                <c:pt idx="9">
                  <c:v>1707.15</c:v>
                </c:pt>
                <c:pt idx="10">
                  <c:v>1611.4780000000001</c:v>
                </c:pt>
                <c:pt idx="11">
                  <c:v>1862.048</c:v>
                </c:pt>
                <c:pt idx="12">
                  <c:v>1953.1189999999999</c:v>
                </c:pt>
                <c:pt idx="13">
                  <c:v>2084.6089999999999</c:v>
                </c:pt>
                <c:pt idx="14">
                  <c:v>2287.674</c:v>
                </c:pt>
                <c:pt idx="15">
                  <c:v>2513.2910000000002</c:v>
                </c:pt>
                <c:pt idx="16">
                  <c:v>2687.6790000000001</c:v>
                </c:pt>
                <c:pt idx="17">
                  <c:v>2666.893</c:v>
                </c:pt>
                <c:pt idx="18">
                  <c:v>2851.4079999999999</c:v>
                </c:pt>
                <c:pt idx="19">
                  <c:v>2978.1930000000002</c:v>
                </c:pt>
                <c:pt idx="20">
                  <c:v>3088.1469999999999</c:v>
                </c:pt>
                <c:pt idx="21">
                  <c:v>2976.2860000000001</c:v>
                </c:pt>
                <c:pt idx="22">
                  <c:v>3094.9850000000001</c:v>
                </c:pt>
                <c:pt idx="23">
                  <c:v>2869.1990000000001</c:v>
                </c:pt>
                <c:pt idx="24">
                  <c:v>3116.7220000000002</c:v>
                </c:pt>
                <c:pt idx="25">
                  <c:v>3353.547</c:v>
                </c:pt>
                <c:pt idx="26">
                  <c:v>3645.8530000000001</c:v>
                </c:pt>
                <c:pt idx="27">
                  <c:v>3793.7649999999999</c:v>
                </c:pt>
                <c:pt idx="28">
                  <c:v>4016.9839999999999</c:v>
                </c:pt>
                <c:pt idx="29">
                  <c:v>3853.8629999999998</c:v>
                </c:pt>
                <c:pt idx="30">
                  <c:v>4062.7159999999999</c:v>
                </c:pt>
                <c:pt idx="31">
                  <c:v>3843.2620000000002</c:v>
                </c:pt>
                <c:pt idx="32">
                  <c:v>4145.2749999999996</c:v>
                </c:pt>
                <c:pt idx="33">
                  <c:v>4169.7740000000003</c:v>
                </c:pt>
                <c:pt idx="34">
                  <c:v>4293.8500000000004</c:v>
                </c:pt>
                <c:pt idx="35">
                  <c:v>4155.3620000000001</c:v>
                </c:pt>
                <c:pt idx="36">
                  <c:v>4379.9880000000003</c:v>
                </c:pt>
                <c:pt idx="37">
                  <c:v>4143.0870000000004</c:v>
                </c:pt>
                <c:pt idx="38">
                  <c:v>4060.4140000000002</c:v>
                </c:pt>
                <c:pt idx="39">
                  <c:v>4106.6009999999997</c:v>
                </c:pt>
                <c:pt idx="40">
                  <c:v>4304.9849999999997</c:v>
                </c:pt>
                <c:pt idx="41">
                  <c:v>4152.75</c:v>
                </c:pt>
                <c:pt idx="42">
                  <c:v>4155.866</c:v>
                </c:pt>
                <c:pt idx="43">
                  <c:v>4124.5780000000004</c:v>
                </c:pt>
                <c:pt idx="44">
                  <c:v>4199.6440000000002</c:v>
                </c:pt>
                <c:pt idx="45">
                  <c:v>4524.9369999999999</c:v>
                </c:pt>
                <c:pt idx="46">
                  <c:v>4529.0469999999996</c:v>
                </c:pt>
                <c:pt idx="47">
                  <c:v>4578.9620000000004</c:v>
                </c:pt>
                <c:pt idx="48">
                  <c:v>4681.4319999999998</c:v>
                </c:pt>
                <c:pt idx="49">
                  <c:v>4749.3739999999998</c:v>
                </c:pt>
                <c:pt idx="50">
                  <c:v>4809.8959999999997</c:v>
                </c:pt>
                <c:pt idx="51">
                  <c:v>5159.8370000000004</c:v>
                </c:pt>
                <c:pt idx="52">
                  <c:v>5214.0439999999999</c:v>
                </c:pt>
                <c:pt idx="53">
                  <c:v>5451.2910000000002</c:v>
                </c:pt>
                <c:pt idx="54">
                  <c:v>5280.7219999999998</c:v>
                </c:pt>
                <c:pt idx="55">
                  <c:v>5344.72</c:v>
                </c:pt>
                <c:pt idx="56">
                  <c:v>5441.808</c:v>
                </c:pt>
                <c:pt idx="57">
                  <c:v>5393.1540000000005</c:v>
                </c:pt>
                <c:pt idx="58">
                  <c:v>5109.5429999999997</c:v>
                </c:pt>
                <c:pt idx="59">
                  <c:v>5283.2659999999996</c:v>
                </c:pt>
                <c:pt idx="60">
                  <c:v>5177.7969999999996</c:v>
                </c:pt>
                <c:pt idx="61">
                  <c:v>5083.3969999999999</c:v>
                </c:pt>
                <c:pt idx="62">
                  <c:v>5010.3019999999997</c:v>
                </c:pt>
                <c:pt idx="63">
                  <c:v>5007.2370000000001</c:v>
                </c:pt>
                <c:pt idx="64">
                  <c:v>4787.5839999999998</c:v>
                </c:pt>
                <c:pt idx="65">
                  <c:v>4798.5370000000003</c:v>
                </c:pt>
                <c:pt idx="66">
                  <c:v>4648.4359999999997</c:v>
                </c:pt>
                <c:pt idx="67">
                  <c:v>4408.6400000000003</c:v>
                </c:pt>
                <c:pt idx="68">
                  <c:v>4331.5150000000003</c:v>
                </c:pt>
                <c:pt idx="69">
                  <c:v>4167.2160000000003</c:v>
                </c:pt>
                <c:pt idx="70">
                  <c:v>4113.9589999999998</c:v>
                </c:pt>
                <c:pt idx="71">
                  <c:v>3924.277</c:v>
                </c:pt>
                <c:pt idx="72">
                  <c:v>3874.4549999999999</c:v>
                </c:pt>
                <c:pt idx="73">
                  <c:v>3651.4670000000001</c:v>
                </c:pt>
                <c:pt idx="74">
                  <c:v>3508.7130000000002</c:v>
                </c:pt>
                <c:pt idx="75">
                  <c:v>3490.1930000000002</c:v>
                </c:pt>
                <c:pt idx="76">
                  <c:v>3438.47</c:v>
                </c:pt>
                <c:pt idx="77">
                  <c:v>3501.55</c:v>
                </c:pt>
                <c:pt idx="78">
                  <c:v>3254.2829999999999</c:v>
                </c:pt>
                <c:pt idx="79">
                  <c:v>3241.3209999999999</c:v>
                </c:pt>
                <c:pt idx="80">
                  <c:v>3296.654</c:v>
                </c:pt>
                <c:pt idx="81">
                  <c:v>3128.3420000000001</c:v>
                </c:pt>
                <c:pt idx="82">
                  <c:v>3026.9749999999999</c:v>
                </c:pt>
                <c:pt idx="83">
                  <c:v>3218.2420000000002</c:v>
                </c:pt>
                <c:pt idx="84">
                  <c:v>2961.6970000000001</c:v>
                </c:pt>
                <c:pt idx="85">
                  <c:v>3040.346</c:v>
                </c:pt>
                <c:pt idx="86">
                  <c:v>3011.473</c:v>
                </c:pt>
                <c:pt idx="87">
                  <c:v>2871.3710000000001</c:v>
                </c:pt>
                <c:pt idx="88">
                  <c:v>2873.3539999999998</c:v>
                </c:pt>
                <c:pt idx="89">
                  <c:v>2811.5259999999998</c:v>
                </c:pt>
                <c:pt idx="90">
                  <c:v>2632.6509999999998</c:v>
                </c:pt>
                <c:pt idx="91">
                  <c:v>2544.0259999999998</c:v>
                </c:pt>
                <c:pt idx="92">
                  <c:v>2642.5949999999998</c:v>
                </c:pt>
                <c:pt idx="93">
                  <c:v>2518.1390000000001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0302720"/>
        <c:axId val="-2060303264"/>
      </c:scatterChart>
      <c:valAx>
        <c:axId val="-206030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303264"/>
        <c:crosses val="autoZero"/>
        <c:crossBetween val="midCat"/>
      </c:valAx>
      <c:valAx>
        <c:axId val="-206030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3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345FFAF-AEBC-4E46-A8DF-87BE8A81E24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27EAD56-70CF-4F24-B6E8-89081EB201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ECF6E39-7245-40E2-B6E4-8AABB06BAE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3865E3E-23FB-49F8-BCA6-42B8B62EC2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389C101-F9DF-419D-9AE3-913F0D5BA3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AD23252-B0AD-4CE9-8187-5090FD2B57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E4301B0-6210-4D3D-B92A-64468C0A9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D0AEF08-9579-47CC-8BC9-615D754187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2D1C178-0F87-4996-A4E0-5AF31C82D4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D99F3C7-CC86-4750-8277-B599F2D697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8D19964-C401-4838-85D7-285E6271C6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147D45D-A4F1-420B-A28F-016A05D82D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34598E6-1D80-4198-9DA2-61FB665327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34BAFAB-C3F2-4CB3-A57A-FFA500C68B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7DDF8DE-2320-41ED-AF4F-084DB81EED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F5B5BE9-6143-4F18-A989-054F7867DC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E744190-2229-4EE0-8443-8400EB67D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372D431-130F-4F9B-AD85-73041A0139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B32269C-0C74-4290-B913-2CE5E63461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6A5DD704-1A07-4141-8D04-6B04F6CC1F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D76DEAE-3B19-4573-8E15-519EF6B513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81206D34-C183-45CA-83B0-E711788E22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D7FE79E-158D-4318-9011-286A2B42EB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84605A0-1037-4448-8A0F-0001D70137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8AAEB898-C9E0-4637-B5A7-83DA93559C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6E786C9-D42C-4EB2-9453-AB86399204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D1BDF89C-E866-4036-AAC2-09B8D40DB9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E110F9A-851B-420C-81B5-2B6DF88F5C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7D4870C-87C0-4A0F-9FEC-DBB99CDCCE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FBA702F-ACEA-46DD-B91E-ADF2753898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741F9461-CD44-4982-954D-7887A0EDD5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7D267E1-AF9E-41A1-81B3-EA3F5A0AF2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187A279F-1008-4B0C-8D81-179495880B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0BCA5E5-2E64-4EBF-B82A-613F961883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4D8094EE-A3FB-4DFA-B67A-D8650F4E79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C8BBB3D-4C13-4ADB-BE3A-5CAED4D94E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1348A9F-CB2A-4C3F-83C7-194CE5FA33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02F486D3-BC79-47AA-B95E-1BF3B2B96C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094EBE4-D3F6-4ADC-B558-C905294FCD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DE7C3AE-5AF1-4E1E-9151-706F5360A0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6F7AFE1-44FC-45E5-B1DB-DB4DBF0D17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45D335E-CC32-457E-9C57-E23B5D2A6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CCFD450-E315-4B2C-99D8-6A0E3D66C5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4268C7F7-76BA-4E18-BBEC-4C5B2A8F93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228ED20-35FD-4068-88AC-612EE5EFAA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AC993B1-4DA1-400B-A844-AE43FEEDBD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46B7BAC-5D56-46A7-B0AC-3B233F2A02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A962742C-3FF5-435E-931A-5FB9D4B8C7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4F656B5-A5D7-4EE8-96AF-EDFE287909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3BFB900-30BC-4144-9D13-C43D44285A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498E625-D2F9-40EA-B496-3935C7C09C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15D5827C-0CF7-47ED-9C49-73214B7726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ADD93826-4341-4961-9AA4-E60C783D7E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F6A40B10-2451-4730-86BB-3F2D460608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297308D6-4AE5-44C3-A686-79AE1E5B28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6B5C64DA-3B66-4D8E-82C1-5394F257CB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7A526FD-E5E3-43E3-A5DF-28B42605CE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70B064D1-0EF4-4CF5-A434-2F26030D01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EF43A210-9EFF-4548-8CA9-D4C7D59CD5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C5E980EB-A461-402B-AC66-2539E2D7A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1BDB6DEE-0FEE-4C16-80AC-A1E63C9C57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49D8CB65-1F4E-42DD-9185-EBC5391BB6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49683E7D-4578-49ED-9B95-507FB8A788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F69A8EB-D662-47A1-8132-ED77314484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2AB30FF7-22EC-4DB7-AFCF-0E6104F800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301E654-7929-469C-8A64-88FBBAB54E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D3B839AC-147A-40FD-9113-FB5B55D323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5F05FC8C-CBE5-458D-BB12-3D8AE2F055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666BA030-BEA2-443E-B660-1B4540E7D7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394F6169-D090-4657-B701-F3F0D57D9A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84B2BFB5-0C15-4101-AF56-ECE690DFF4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8A4FEFB4-4B7F-4668-B72B-0468CABDBC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221325F-E2CA-4C97-9AA8-07F657730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21E9E70-BBEA-402F-A20F-67F5C6E650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60987638-3052-4FE4-86D0-5A0906B215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05ED756-E667-46B0-95A2-FA1A7FCE65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8E46BF7-950A-499A-8369-B117158666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421B0D42-F2D3-48DB-AA40-66E3D5CAA8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9BC0235E-B9C3-4CC3-88E1-C8CA3611C0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E58D9981-4592-4A9F-846C-0D8A792529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6CB4D4E7-02C3-4AA8-B27F-302FA87C5E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B914171F-93F4-494F-88B8-09D3BF1E63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DD900A74-82F9-436E-BFF8-DB817E7B09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24E9729-6B9C-4BA4-A639-B1A0DB4BEE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F84BF72A-48D8-4901-AE95-C915983773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988BC58-C0E7-40FF-8B38-EC4B4BAB48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D73BAAD-15FB-4BF4-9CE9-6E69FC316F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AF9FF6CC-AA4E-401B-BD55-50F8C73C64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742B262-9506-4FF1-8AF5-2B170EB3E8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8CA6685-7121-4381-A824-1A48972361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646EC7E2-D3CA-426C-B2D4-93C7A0AA20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9D34787-932B-4933-8A24-86D69935C1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1117463E-79AD-4E9B-A254-13B449C02D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6575FEA5-C192-4A6E-8782-3D8FC5E83D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BBD2A1A4-6C73-4405-BC1B-FD5B79C701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65BADE26-113B-414E-A1EE-9B1FB1CDC5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6B166E37-0B07-4722-B63E-52519E0A1C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291296"/>
        <c:axId val="-20602972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6F9B1C1-CCBC-4DB3-8460-047615F03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F2454AE-A9CA-4A32-9C72-5FB0390777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13B1249-3B3C-4249-9B9E-845E789BA6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18ACFFC8-5C0A-4AAE-A0DC-78D7FAF0A6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2B61AFD1-F459-49CE-B56D-683146C55C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5A7A2BAD-A48C-4867-AAAF-2FCCC62FC0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1D6BD398-A737-41C5-BD2F-B18C83A64B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7F9B0B88-FF02-4FD0-91DF-F02D2F331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1E9260E-BD03-4728-877D-9273E19E7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2C0ACF1-63BD-4F73-8BA2-A50324352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3DAF5E9-041E-49F8-B394-2C6C73EA87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77278A6-CD83-4EC4-A57A-9450E43409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83F892A-BCC6-4B3F-B146-74D0C83D8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976877A0-04C6-45B6-B8C8-F40BC0D972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4AD55572-CCA8-41F6-A5DE-554685255C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599BC6CC-B65F-4621-A57D-56758BF6A2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8060284E-7874-429E-A50C-A36A25E54A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B201F598-0AC9-4768-9F43-2B9F5FB966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81464172-B164-42E9-85AB-DD6CD7BF3F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44C2E7C4-8D03-4EAD-B3C2-E5DD0B858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54CF598-8642-4EE5-9DDA-7AB7E48A483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D9A2495-6F0E-4B1F-A964-72F49372C6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F5CC1B07-0FA9-4A34-A898-A78FA772FC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E56D8671-CDC2-4ECA-9A00-DD574B9B03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799172D-7CA5-4797-840E-481D3EFF8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D91C4EC-8D73-48DF-B05C-717E5D147A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27A2685C-CEA4-47FF-9916-4E31FE22EC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1C406B5D-7DB0-45E9-B024-335C5E281D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F82EE6EF-607D-473F-A628-66897A282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F0875FD-FD4B-463F-B1B6-B81067546B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2C27189-B3E3-4D79-9E2E-C132BC031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62842E2D-D096-4947-9952-E318CC1393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75CDBEE2-ED99-4FC7-AD25-90DF847F4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C5B7942-6DA8-401A-BF03-01223917C2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8FECABF8-F4CD-45C3-8AEA-1FE2F56FC05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3C70887D-6AA9-4B7A-A9DE-1AA9558F12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1ECF652-E388-4BFE-B519-2EB82736219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A5206D67-453F-4FA1-9612-A5EAA56F59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CCB2228-558C-490A-B5D3-53D6DBD26A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DE0F814F-271A-47DD-8302-76B4748DCF1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DA8A3FF-325E-4C43-988F-67CACD362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86E63D9F-0304-4FD3-A166-574415271E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DF6943-4317-4426-9CD2-76256CAD06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4E5CCD6-0F4C-4E59-AD02-5E989D3611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4BD6E52-041A-4D66-9F9D-A4D9324550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7A6D01A-4A16-4859-88DA-7CCC478B43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18580EB-95EF-43FC-8820-EF3109BA26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82AD881-3658-479F-A5CA-DDB833BB9E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768A6190-3E69-4004-81DE-0CAFA363D8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94525EB4-7FF8-47A3-AF31-2725077141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4C7C09B-2F7D-4845-A1AB-95E6F73027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D5694429-5AC3-4C0D-BF46-5A5D103CB0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F6C54CD4-D28A-4B31-ACF5-26F60631AA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EDAB1562-A650-49C2-8F2B-D05B463C53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6786EF81-3FD8-4DF5-BA1E-03A6237FE8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C6B8718-1325-45D0-BAD3-2A8CF693F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3F53061-D419-4A3D-A9D1-DE9B4B71E5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58B613D-61DA-484E-A9F1-F7AF446999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9EE9C6E0-A454-4547-AA2D-48827730B2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022B3C59-19FD-45C0-ABBC-BCD8B13817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285DB84-41E2-42EE-AF53-F1F59227BA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A44A27B-0E9B-4079-899B-AD96ADBA832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C146AE3-D2FD-4C31-BF23-A09C76AB70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37886E75-F624-4044-9325-D45FEE3FB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19A649AA-4C15-461B-A6C5-B42367D086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5666CF97-128D-456A-8271-E3215E7C2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452729F9-897B-47EC-B795-1C55FE4EF9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24329AC-09B7-4871-AEC2-4EE924411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A3F02C65-6A84-42D2-A77E-14DC345005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FE1B4CE-C6F5-4C9D-B07F-3E920E9304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C391F03-D5F0-4A60-B59D-00E282F988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893C11E-05C9-4A29-9E36-60D11155CA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656A5503-DC59-4D8A-89F7-CA92D1B0F5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A0552D32-C9A6-4F44-836A-CD4BAC5F67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1CA9F47C-9CF8-496E-ACBD-F2C4EC4DE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D78EBC3-8C98-4FF0-B835-DE1E4B8872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31246061-2330-4884-AAA6-5BCBB73DB2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E458C19E-25AC-43EE-81EE-0DD579F74E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7469C1B-359E-4AC1-8F53-ABB396D3A4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37A4229-A14F-4965-944F-49293D0C29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ADD672F-A037-467B-8BE0-D63BC8C013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580A909D-B1A9-483A-894A-27C36EE708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61DAE0D-AD36-4B82-859C-C3E1906A47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3BAEB80-CE7A-4169-ABB9-29D1F814BC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3BDC539-0209-4EDE-BD95-872686E069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84D89DA-D43F-48A5-B56A-4AB20943EA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89D13D15-5AE4-4C39-A8EC-2F2C8C2B8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CD30CB62-B05A-466C-A41E-E17D2D2BA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86D7FB0C-C264-4AD9-8BA1-782701450B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59A48F1-58D7-4C1F-8CC2-B416DD2EB3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139AC1AB-2C7F-4876-960A-2B84BD05F8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92064448-C3B9-482E-BF6B-66CD30B809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67A028CA-B71A-4E87-B220-2998902340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E2C146C1-FB8F-4110-9885-43BC24D3EE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56F74A4B-2F90-4C52-AF59-90FFFBC608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C21C658-1C44-4356-9073-6F76F06C08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AA92802-CF6D-4DFD-8D84-1D07528C2A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87338292-9CF8-4DBE-B3BD-0E48374FB5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4A991409-A0E3-4F4C-8F23-8160767966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D068867-A799-4D0B-A10A-A1F8475C53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EEB4EBE3-0E47-470B-8795-4AEFC6178A1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5AEDE68-61FF-4CEA-A5B0-8C505DC50A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CF8A96A9-1BB7-48A5-8C49-D51F076DD0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891C4598-7A30-43A5-9F2F-767FA54489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3B31D2F6-B8DA-4DC6-AE3E-526D02726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E285964F-29AF-4E3E-BDFF-7B8A166CC1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381D663-A77E-4038-ABC9-8975793117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A7E3C71-5699-4644-BE0D-21EBF2EC5F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9C5F4D3C-727A-437C-B4CF-212DDE193B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BF2C9949-0ABB-48EC-9071-9E38CB43D1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758DDF2E-8736-4926-937F-97F406149B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A3D894C-47EB-413F-A151-A0E2812E6F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A907D4E-9BE5-4528-8CAE-AF7DA0516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E80D34A8-B53A-4595-8B5F-0ECD2E7EF6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7653BE0F-864E-408E-9E44-743A3212A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2D65E50E-334C-4D02-9805-EAF30FCF5B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ADEF1F0C-9DC1-4B83-AB65-F1B92FCF09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57AB376-2C21-4ACA-9519-1BAB6748AD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8CFD0BAE-8F74-4E3C-8480-1E81C1C2CA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5FFAB0CC-34D7-48EE-A6E1-F8E4A66BD4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8F7308F3-5741-4F6B-AFB2-1B90C2770C2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935DE0F-DB58-4DEF-AC7F-F31903B3C0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5133087-4655-4846-9569-935FD2C10D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C578BB7-DBF5-4CC5-88E9-F2AA929C1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B0E4C5C4-0F1D-4770-9B72-83C52166FA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BE79A0-265C-4A20-B250-0CAE9025BD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FA89C4DB-B75D-4DDC-BBFD-6AEE880DF2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10E75A1E-7EAE-4FC5-96D3-6151C8EAE3F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E47EF1CC-6249-47A4-8E0D-1AB6C3C1DD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F4072AB-5C0D-491A-B2FE-91604B01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5C08DE26-7125-42B9-8FD8-88EC28616F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271D072-A4A9-4CE4-9BF8-1AE3B8E343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376F1E3-7DB8-4CF2-9B15-9A779057C1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894A824D-227D-4925-AB49-AA0A80968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476D553D-950B-4D47-838B-178C6474DE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09A33264-9464-4AA8-9D3F-9ED947799E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900E156B-698A-464C-B0BF-0284D407FA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E6A650F-8B43-46DE-92A7-FBA451DC61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EAF568B-4835-48A2-A9C3-9EEFACAC5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40ACED2-7D23-49BA-85EF-FB44D5B26B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AD5C24C-5D9A-422F-89D6-6D24F97CE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223D02BE-B36F-41D1-B764-5802D19BA5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320162AD-FACB-40CF-9F28-85CBB999E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C75C78D8-79A1-4E76-A847-8C0B0B3E1E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160BFDB-BCC5-4288-91FC-3DDD7B3B25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B79554D8-DBE7-49FB-B638-5CFB8D828A5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8B0CBA7C-3C8F-42FC-B870-8549E597BD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9044FEA-37F1-4AA9-AA05-D956C95096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5E8F423A-7B23-4A30-82BD-9BDB4682DB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9E8BA53-8D80-4842-953A-D0EBB1535B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B0A5D0F2-84B6-4732-B16A-C1D588035F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1575166D-5A89-473F-8DBB-2BD32BBB08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F90D140B-610D-47F0-81C2-C5EE4DCB3A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B4959A07-28C4-45A1-80B1-6A47278FA6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6B1F3A86-4481-4BDC-A63C-33B5DB568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EEBF9B9-0A76-46D9-B399-E5A038949C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0E154671-C391-4703-8E2F-D47488C214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4089A3F-2ACF-4556-BF08-142427C855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092F66C-70A3-4404-8A4C-93D3CA99858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31173DCC-6294-49B8-9110-95B6DD23B3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08DE2FF7-0DD6-48E4-BF11-BC5AE9E8F0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9001BD88-C278-4563-B5E4-1669E403AB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C8F6C8A-3ACA-4C08-AC66-BE809A2EDA4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BCB3A6C9-0149-4DC2-A909-08D29DAE17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D00F61B5-49FC-44FF-B29C-3D90B9237D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27AF8EFE-8DC6-4F98-A9C1-ADE07EC035D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982FC4B-7028-4969-A4E5-9A6650D90E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1B6E0A5-9B17-4FBF-A8BD-1EE00265FC2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368E7232-A1DE-45F9-A560-F644E1096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2AB30AA8-8CBE-4816-95B9-0012CB08C4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17D22208-D987-4A3A-8693-FAD3E08A2D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E505FAC7-4FDB-4F74-AC3A-FA509E7681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100BE2C-AC80-4B6C-BCD1-D31E1D6CF7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947E175-2B04-42EB-A48D-B6BA12F91F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918C07E8-CC51-49F8-A9C3-2BD81248D1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D955E13-BAD3-490C-9896-D60A434166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02DA2AF-9E6F-4B4E-9D37-512F72CDBE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C588ECE3-9FD2-420D-BDD9-458B210E28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B23EFB38-234F-44F8-B122-55A98AF802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21261E9-2E9B-4CC7-9BD1-91DDAD72C0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D56C3DA0-E620-478E-898A-8939CD5054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AE1B3FB5-B76A-46C7-A0E9-878579C7EB4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B69A397-7E74-4B9B-A406-CF59E2531A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571BBDCA-5B1F-4DCE-A72D-21850EC0D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73128502-1F43-4E42-9B23-58B8E83D05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FBECCAA-D3D5-4325-8ECA-A65F32C21F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0AEAE622-0EFB-41DC-9AB7-17813871C7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fld id="{0A757C84-B752-40D5-B519-C5F005AC43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fld id="{E7220F0C-C80B-4A31-A501-D0F30CC877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fld id="{909B9D8C-EF45-437F-B9AD-70E17DD4CAF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'20140815 40mM'!$J$6:$J$102</c15:f>
                      <c15:dlblRangeCache>
                        <c:ptCount val="97"/>
                        <c:pt idx="8">
                          <c:v>BUD1</c:v>
                        </c:pt>
                        <c:pt idx="35">
                          <c:v>BUD2</c:v>
                        </c:pt>
                        <c:pt idx="6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</c:ext>
        </c:extLst>
      </c:scatterChart>
      <c:valAx>
        <c:axId val="-2060291296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7280"/>
        <c:crosses val="autoZero"/>
        <c:crossBetween val="midCat"/>
      </c:valAx>
      <c:valAx>
        <c:axId val="-206029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1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layout>
        <c:manualLayout>
          <c:xMode val="edge"/>
          <c:yMode val="edge"/>
          <c:x val="0.47231938045767197"/>
          <c:y val="1.6091948520969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98C336EE-CE7C-4A2E-A6BD-C15E4831502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1E27E06-75CF-4BCD-B011-AAC8BAAF03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B0552C-6E86-4D83-95A6-13DEC9EFD5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4C203D3-9DF5-4AAB-BB28-42365CB48C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689E518-D620-48C1-87AC-72FC7A50CC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541D52E-62AD-4AD6-85D8-65E316BE15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3D58463-099C-4186-A547-77A3F0499A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4EE36BB-AB6E-41DC-908F-994A05E112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E8FCEC2-F8EB-4343-A3F6-43E8C542D7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1EF9152-E0EA-46F6-8D40-1BC8139E83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BEA5DC5-91A8-4CA0-A368-FFAB5B66C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A44A1EB-0A26-406E-90AC-1D6ED21047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B92BA43-13E6-48A5-B502-AEE781FD74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89931C2-6CA0-412E-9FBA-FB1F1AD377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211DB61-6E65-4800-92DB-FEC16E284B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A47F4D3-845A-45CF-9F38-4A8CB3AD4F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B39FF52-C8BC-4844-9599-D190DC39BF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3717964-FB88-4155-9DB7-8F250ADBA7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4E0269B-C142-45A1-B1CB-2A393B93B6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BBB56C2-96A1-4F15-AC52-9E4458D72B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D2B852D-ABCC-4A62-9CD5-1939EAF9CF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A1D77A2-AA77-4DBE-B577-A84EC262E6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DFBE472-885F-4B0B-84B8-36C87C4B59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6B19034-90EF-498D-9C94-A60D8B0911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229C4C4E-8636-4071-A824-D41C74C995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515305D-D2AE-49FB-B8A8-09E4017577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839078D-266C-449D-9CDA-7DB6B8B27B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541F1004-2A50-4102-B1AC-61CA5347D0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0FAAAE5-4992-4662-8B30-7C24046CC1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C0286DA-512A-4F5D-9809-F9928BF0B0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51578755-B2AF-42A3-8C4E-6CA36844CB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1BC65949-C7C5-4DA5-B94B-5B829B1818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8AF04AA-6DCB-44B2-B2A0-6DED5F8473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47D2D06-B9C7-4F20-B045-88F5397E11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3F170BC-BC6D-488A-AB32-0B4C147E92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6E68235-DDAA-4F69-A007-66B51FA36D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1FFD1D1-B2F7-4EF9-962F-8ACD59654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8726C66C-D5DB-4395-BB51-32693B8F53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EC2FF12-1AA2-4C88-B250-DC90D59F5B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B8E4895-8F02-4CCC-B0A8-E179C62CC4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0E472A0-E126-4DBB-9BCF-AD75E564A1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925954FA-1F88-4816-ACB1-AB9FC0DF43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6B04C7E-26F6-4C11-8F71-BD2E5771FC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9B004399-D385-4263-93B2-F243E995A1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4D999317-0C7E-4026-B313-60572EA45F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30F150E-0CCF-48E6-BA16-61DB10339B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2896925A-0560-431C-B31E-797A80C6F9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7CED7EE-06F2-48EA-800E-AE96D49BE6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05C7DE5A-6B0D-475D-8FE9-2095DB3AA0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AEA7BEB1-ABB3-42A4-8EF0-9557ADC9F9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1082EF3-1330-4C76-8A47-5529197FD7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514E71E-64D3-41E2-A792-D52B13496F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54F3C66C-496A-46ED-A4AD-8E1BA4048C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458C5997-FB8D-4E02-BCEE-D2ACDFA31C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3A1A45A-ACD8-41A9-BAEF-7876329E41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D8C30DE-40A8-4EE6-9668-ABE240156C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F1EF2BEE-D077-4F06-BE68-C8D4B324BC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907359E-EA72-4116-99EF-110A3D8504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D10244D-2B31-4250-9E9A-F65AB5B183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0D6F7831-7176-491C-B5F0-FEA6082325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61414CE8-6AD1-4651-81A3-8EAC81E84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7AA910EA-8790-496F-B361-D4A15A3C8E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731C971E-C49E-4BC8-A58B-DD89CAC51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42207375-6B85-42D6-BB0E-202B06B9C5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7FBA085-BCDE-445A-88FC-E03C7B3FF5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969F4D90-DD3E-4023-91A5-2640AD3D5F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9213D9E7-FE71-452E-9277-2BC5B9DEAA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6DBCAB6-E1D6-4809-812C-BE103164D4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474A64BD-806F-4356-911E-EE1DF0158E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6DC202B5-5F95-4513-B714-FE5A955FCA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50E1EC94-DE1B-49D2-9C34-9526F45E28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A08A60F-45B1-47D2-A4F7-65C65A9F1D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63DCD746-0677-4D24-976C-ADCBE03FC0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618D969D-336F-4B1A-B9CA-B3E58986C1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262C7A58-FE8D-4603-A518-8889D154FC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EAF3983E-2F0C-47F9-853B-073FF6D720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952E4A6-A815-4F7E-9777-1D0C764726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E777FCF-AE54-4260-833F-78BD5CA5A1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04EA8652-56FC-4358-94D0-29D0B42231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EEF95AFA-363D-418F-99B7-56738CAC65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7B6CA516-858F-46DF-9245-7175F51ADC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6BF384B-7659-4877-B1C3-DA98AD52D1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7DBCBA1-9E52-44DD-9F3A-2D73FBC146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0ED0FB59-EB12-42CA-BCE9-44F28882BE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B62FB995-E269-4921-AD4D-F16C1D44D8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B9F0E858-EA1D-4CFE-853F-896C3130A8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FC1C7AA-340D-43D4-BA90-E132594FBE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E15F1A8B-6555-4FD2-B627-1837AD16F4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C829EF5D-3DA9-42EA-948D-DDB93BFAEC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A7A298FD-5002-47A9-9140-715DA3BC58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A64B78A6-309E-4FB1-984E-7A195948DE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AC1A8D1-A337-4C33-BFF8-C32FE68BAF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3BC1C36-3F6C-4381-9E27-B310549638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8F09CECC-8560-4682-A805-98CFB51320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100mM'!$P$6:$P$99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298368"/>
        <c:axId val="-206029782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0298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7824"/>
        <c:crosses val="autoZero"/>
        <c:crossBetween val="midCat"/>
      </c:valAx>
      <c:valAx>
        <c:axId val="-2060297824"/>
        <c:scaling>
          <c:orientation val="minMax"/>
          <c:min val="1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8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240min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01E1227-9199-42E7-9A58-AD608C5066F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2963AD2-5589-46F4-B7A3-5BD0C5C1A2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2A8B17-97BD-4259-B34A-8A25CB446E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538D311-0FB8-41BB-A819-3CCDF36BED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8D4FF37-2BB9-4002-A98D-D3BE856E2E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A9EB6E7-6E88-4156-8A36-81D49B194E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9BF7333-0C4E-4E48-A9BD-1164DCB514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254F65C-E76C-4B18-B612-AA80DA3284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7156B54-643B-4E8E-9782-4F2F405ECB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9506CE3-5D99-41BD-BA6B-3C2D7400D1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E39638E-CCED-49FC-A94E-ACBF552182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EA4AC13-12F2-44F9-8AEE-8E264771FA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B84FFA0-7B2B-460B-BA70-8FEC3F1B0F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DC66495-BBAC-4B9A-89E9-A3495C4970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74C4F0F-032A-4364-8244-3C45C8268E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3B15E73-FD33-44AE-9F24-A4D9849B4D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5A94726-2B01-41FC-BE7C-410BE51E9A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90DD00F2-2444-453A-B60C-F9A70C53DE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92244F8-620E-4ADA-992B-975EAD8E74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89A8085-45DC-4D08-AB9D-39B8B2A9AE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8A9266D-4CA6-4E4E-8C4A-94F21AFE81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8C91FB8-1FA1-4F9B-B286-6E1B2EB49F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D4EEDCBC-C4FB-455D-A2F6-13DE40DD7E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892367A-149C-480E-BA2F-0A61AFEE16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250F3A9-8472-4318-8BD0-ADDC92958E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07F5B84-8F5C-46F2-A648-2AFB6BBF89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A8B890C2-D13F-46FD-A53A-AB951A87FA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C6345C3-F2A3-476B-B6D7-0DBD5382C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5BA51F9-5529-44CD-A58A-E292359BC6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FC15B18-94A0-4F46-814E-74F3893481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3A0B66D-3463-4E70-8E69-1F9C05CEF1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5755338-E6AC-4FDF-8F5C-A1E6B60F1E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DDAEB73-8B13-43B4-87F4-5BCA0C2A2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38D233D-F18F-4272-A016-C5FCF5DFD0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55AA21F-95B5-4BE8-9113-8AF017C7AE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03E332FA-867E-43F5-BCF7-264A84DF5A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01979FF-1545-4951-B608-E6D1A1A6F7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93D32CE2-0A7C-4BD3-8121-06D66E905C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FF540BD4-E546-4A74-B067-1307EE0E29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8D8F5A5B-A011-443F-BB4C-7E452AF3A3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D341E58E-4D3E-4F9A-88F1-C94403C93C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DDC1C6BD-A2A5-4B9D-B556-67737E9DF8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70497396-15AF-41C8-890B-0472A5C4A6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9EB21D0-9FB3-4980-A511-D661CAA961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6DF360DD-272A-4E52-BB97-E33BD1F6EB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23CA9E5-63FE-4F53-AB52-05637A9FE8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C12A39C-BE06-45B5-805F-0D53ED5F59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68EBC44A-7CA5-4E4B-9E20-4A20A96C7D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2567D62-C023-4C15-B386-E753A300E1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D5E5E7AA-5429-4786-8401-808F552792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4F84F47A-30D4-4198-B903-E8875E3260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311D2F2D-AAAF-4954-80E5-971ECB2F8D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5D3887F-70F7-4127-A12C-74A2CAEBCA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AA0C9DD-7B0E-426A-9937-5B664DA733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537FCB4D-86FB-4E20-AE90-A657503429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DBF26F6-F6EA-49D8-B7FD-57DC82B391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5BCE38A2-7E78-4039-A6F5-19AFA8516A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0734AFD-A6D3-49EA-AF5D-8336909ADE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F39B50AC-1794-4C67-9905-64F01F9349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4D69673-F778-470D-BACB-125B785DAD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BAD8FF30-A30C-4EB2-9140-002ED6D50D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9562F17-2D0F-4CD6-9BF8-40C27D0A3C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067D328-520C-40C6-9416-231F2EFB7C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46826E4-345F-4F21-B0BF-4463A9536D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EFD78E9A-034C-425E-AF7D-FB2EF463E3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3BA4F3EE-A397-4765-BE81-FCE0A97BA4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17F3C12C-F502-4A7F-B2F0-7AD99E9F74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0F0DA3F-3451-4B16-8A09-C74032E89E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D0EAD620-C8CF-4095-BF5B-B7CF76A637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7180C70B-C938-4307-AF6E-D7D4AF7F11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FFDA7F74-B8E0-4AE6-8BA6-D52D5EB32F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EBAD4CAC-62F6-4449-90DA-2924F362C0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8A061957-71C1-442B-9AAF-0EC5878DDA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EA458E13-5B79-4988-A0D3-642DFBD450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4EFC4DA-CE6B-4D6F-B8CC-2D38F6B33E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4336E02B-8062-4548-A11A-E859697219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4F3D87E-29A3-4C2B-880F-D69745D0F2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F1B9BF91-B80D-49B4-A02C-C101FC5E7D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16996B2C-3B98-4126-8E77-492E82585E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7B6890B-2D24-41FE-989A-19B37572E3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EE48A0E5-2838-45FC-AF03-CF38809D50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C921B2B5-38DF-497E-921F-7D7803FB14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012E3F34-F369-4917-8BEF-DB3B6D716F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1A4D2C40-3404-43CB-B2B3-037E521887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5B52ADDE-B7AC-4041-8AFE-525A1173E4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F38A442-146D-45FF-B8F7-EB1C817911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45B691B6-AEEB-425A-8385-CF339BA1BB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17A6C631-ACED-4115-B422-555495E151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7FF37414-870D-43D3-8812-8EBA65BAB9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2455806-437B-4D55-A3C5-36E4F1E1C2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C700E1B7-8882-4BE0-8F51-14FBA81DCD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9E42D72-3CCB-4447-912A-3B8DFC1201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C4E3F9C-B1DC-4217-9098-FAB3996831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6C655298-CDED-42A1-8458-673B6C693A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100mM'!$E$6:$E$99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296192"/>
        <c:axId val="-206029292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029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2928"/>
        <c:crosses val="autoZero"/>
        <c:crossBetween val="midCat"/>
      </c:valAx>
      <c:valAx>
        <c:axId val="-206029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296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xy1302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Sheet1!$L$7:$L$124</c:f>
              <c:numCache>
                <c:formatCode>General</c:formatCode>
                <c:ptCount val="118"/>
                <c:pt idx="0">
                  <c:v>589.59199999999998</c:v>
                </c:pt>
                <c:pt idx="1">
                  <c:v>586.80600000000004</c:v>
                </c:pt>
                <c:pt idx="2">
                  <c:v>587.56600000000003</c:v>
                </c:pt>
                <c:pt idx="3">
                  <c:v>589.10599999999999</c:v>
                </c:pt>
                <c:pt idx="4">
                  <c:v>589.16600000000005</c:v>
                </c:pt>
                <c:pt idx="5">
                  <c:v>589.34199999999998</c:v>
                </c:pt>
                <c:pt idx="6">
                  <c:v>591.14700000000005</c:v>
                </c:pt>
                <c:pt idx="7">
                  <c:v>594.13599999999997</c:v>
                </c:pt>
                <c:pt idx="8">
                  <c:v>595.68200000000002</c:v>
                </c:pt>
                <c:pt idx="9">
                  <c:v>597.90499999999997</c:v>
                </c:pt>
                <c:pt idx="10">
                  <c:v>600.13800000000003</c:v>
                </c:pt>
                <c:pt idx="11">
                  <c:v>603.14499999999998</c:v>
                </c:pt>
                <c:pt idx="12">
                  <c:v>605.88499999999999</c:v>
                </c:pt>
                <c:pt idx="13">
                  <c:v>604.178</c:v>
                </c:pt>
                <c:pt idx="14">
                  <c:v>609.63499999999999</c:v>
                </c:pt>
                <c:pt idx="15">
                  <c:v>612.452</c:v>
                </c:pt>
                <c:pt idx="16">
                  <c:v>612.55499999999995</c:v>
                </c:pt>
                <c:pt idx="17">
                  <c:v>617.94600000000003</c:v>
                </c:pt>
                <c:pt idx="18">
                  <c:v>615.66600000000005</c:v>
                </c:pt>
                <c:pt idx="19">
                  <c:v>614.64300000000003</c:v>
                </c:pt>
                <c:pt idx="20">
                  <c:v>618.74400000000003</c:v>
                </c:pt>
                <c:pt idx="21">
                  <c:v>625.59799999999996</c:v>
                </c:pt>
                <c:pt idx="22">
                  <c:v>627.05399999999997</c:v>
                </c:pt>
                <c:pt idx="23">
                  <c:v>627.70000000000005</c:v>
                </c:pt>
                <c:pt idx="24">
                  <c:v>628.87400000000002</c:v>
                </c:pt>
                <c:pt idx="25">
                  <c:v>626.72500000000002</c:v>
                </c:pt>
                <c:pt idx="26">
                  <c:v>628.61800000000005</c:v>
                </c:pt>
                <c:pt idx="27">
                  <c:v>629.01400000000001</c:v>
                </c:pt>
                <c:pt idx="28">
                  <c:v>629.572</c:v>
                </c:pt>
                <c:pt idx="29">
                  <c:v>632.67200000000003</c:v>
                </c:pt>
                <c:pt idx="30">
                  <c:v>637.89499999999998</c:v>
                </c:pt>
                <c:pt idx="31">
                  <c:v>644.50199999999995</c:v>
                </c:pt>
                <c:pt idx="32">
                  <c:v>641.70500000000004</c:v>
                </c:pt>
                <c:pt idx="33">
                  <c:v>644.74599999999998</c:v>
                </c:pt>
                <c:pt idx="34">
                  <c:v>648.21699999999998</c:v>
                </c:pt>
                <c:pt idx="35">
                  <c:v>648.62199999999996</c:v>
                </c:pt>
                <c:pt idx="36">
                  <c:v>651.84299999999996</c:v>
                </c:pt>
                <c:pt idx="37">
                  <c:v>653.14800000000002</c:v>
                </c:pt>
                <c:pt idx="38">
                  <c:v>656.255</c:v>
                </c:pt>
                <c:pt idx="39">
                  <c:v>654.803</c:v>
                </c:pt>
                <c:pt idx="40">
                  <c:v>657.25800000000004</c:v>
                </c:pt>
                <c:pt idx="41">
                  <c:v>659.71600000000001</c:v>
                </c:pt>
                <c:pt idx="42">
                  <c:v>661.68799999999999</c:v>
                </c:pt>
                <c:pt idx="43">
                  <c:v>661.41099999999994</c:v>
                </c:pt>
                <c:pt idx="44">
                  <c:v>663.27800000000002</c:v>
                </c:pt>
                <c:pt idx="45">
                  <c:v>665.64599999999996</c:v>
                </c:pt>
                <c:pt idx="46">
                  <c:v>665.14099999999996</c:v>
                </c:pt>
                <c:pt idx="47">
                  <c:v>667.83399999999995</c:v>
                </c:pt>
                <c:pt idx="48">
                  <c:v>664.55700000000002</c:v>
                </c:pt>
                <c:pt idx="49">
                  <c:v>666.88499999999999</c:v>
                </c:pt>
                <c:pt idx="50">
                  <c:v>671.71199999999999</c:v>
                </c:pt>
                <c:pt idx="51">
                  <c:v>669.48599999999999</c:v>
                </c:pt>
                <c:pt idx="52">
                  <c:v>672.61599999999999</c:v>
                </c:pt>
                <c:pt idx="53">
                  <c:v>666.60900000000004</c:v>
                </c:pt>
                <c:pt idx="54">
                  <c:v>666.12800000000004</c:v>
                </c:pt>
                <c:pt idx="55">
                  <c:v>670.65200000000004</c:v>
                </c:pt>
                <c:pt idx="56">
                  <c:v>671.37599999999998</c:v>
                </c:pt>
                <c:pt idx="57">
                  <c:v>673.02</c:v>
                </c:pt>
                <c:pt idx="58">
                  <c:v>674.13800000000003</c:v>
                </c:pt>
                <c:pt idx="59">
                  <c:v>674.88699999999994</c:v>
                </c:pt>
                <c:pt idx="60">
                  <c:v>671.23099999999999</c:v>
                </c:pt>
                <c:pt idx="61">
                  <c:v>668.54499999999996</c:v>
                </c:pt>
                <c:pt idx="62">
                  <c:v>670.84299999999996</c:v>
                </c:pt>
                <c:pt idx="63">
                  <c:v>675.73699999999997</c:v>
                </c:pt>
                <c:pt idx="64">
                  <c:v>670.97400000000005</c:v>
                </c:pt>
                <c:pt idx="65">
                  <c:v>672.83600000000001</c:v>
                </c:pt>
                <c:pt idx="66">
                  <c:v>677.42700000000002</c:v>
                </c:pt>
                <c:pt idx="67">
                  <c:v>671.779</c:v>
                </c:pt>
                <c:pt idx="68">
                  <c:v>676.697</c:v>
                </c:pt>
                <c:pt idx="69">
                  <c:v>677.92600000000004</c:v>
                </c:pt>
                <c:pt idx="70">
                  <c:v>676.70299999999997</c:v>
                </c:pt>
                <c:pt idx="71">
                  <c:v>677.96699999999998</c:v>
                </c:pt>
                <c:pt idx="72">
                  <c:v>675.64300000000003</c:v>
                </c:pt>
                <c:pt idx="73">
                  <c:v>678.04499999999996</c:v>
                </c:pt>
                <c:pt idx="74">
                  <c:v>673.61</c:v>
                </c:pt>
                <c:pt idx="75">
                  <c:v>675.46199999999999</c:v>
                </c:pt>
                <c:pt idx="76">
                  <c:v>669.46</c:v>
                </c:pt>
                <c:pt idx="77">
                  <c:v>668.85400000000004</c:v>
                </c:pt>
                <c:pt idx="78">
                  <c:v>666.86099999999999</c:v>
                </c:pt>
                <c:pt idx="79">
                  <c:v>670.88099999999997</c:v>
                </c:pt>
                <c:pt idx="80">
                  <c:v>670.32799999999997</c:v>
                </c:pt>
                <c:pt idx="81">
                  <c:v>666.16399999999999</c:v>
                </c:pt>
                <c:pt idx="82">
                  <c:v>665.81299999999999</c:v>
                </c:pt>
                <c:pt idx="83">
                  <c:v>665.66099999999994</c:v>
                </c:pt>
                <c:pt idx="84">
                  <c:v>667.62199999999996</c:v>
                </c:pt>
                <c:pt idx="85">
                  <c:v>668.68200000000002</c:v>
                </c:pt>
                <c:pt idx="86">
                  <c:v>668.33799999999997</c:v>
                </c:pt>
                <c:pt idx="87">
                  <c:v>662.43600000000004</c:v>
                </c:pt>
                <c:pt idx="88">
                  <c:v>664.98900000000003</c:v>
                </c:pt>
                <c:pt idx="89">
                  <c:v>663.74199999999996</c:v>
                </c:pt>
                <c:pt idx="90">
                  <c:v>658.93100000000004</c:v>
                </c:pt>
                <c:pt idx="91">
                  <c:v>658.60500000000002</c:v>
                </c:pt>
                <c:pt idx="92">
                  <c:v>660.19500000000005</c:v>
                </c:pt>
                <c:pt idx="93">
                  <c:v>662.72299999999996</c:v>
                </c:pt>
                <c:pt idx="94">
                  <c:v>663.35400000000004</c:v>
                </c:pt>
                <c:pt idx="95">
                  <c:v>665.29899999999998</c:v>
                </c:pt>
                <c:pt idx="96">
                  <c:v>665.22199999999998</c:v>
                </c:pt>
                <c:pt idx="97">
                  <c:v>669.00599999999997</c:v>
                </c:pt>
                <c:pt idx="98">
                  <c:v>672.77599999999995</c:v>
                </c:pt>
                <c:pt idx="99">
                  <c:v>678.67899999999997</c:v>
                </c:pt>
                <c:pt idx="100">
                  <c:v>680.26</c:v>
                </c:pt>
                <c:pt idx="101">
                  <c:v>689.69600000000003</c:v>
                </c:pt>
                <c:pt idx="102">
                  <c:v>692.87</c:v>
                </c:pt>
                <c:pt idx="103">
                  <c:v>694.13499999999999</c:v>
                </c:pt>
                <c:pt idx="104">
                  <c:v>695.65700000000004</c:v>
                </c:pt>
                <c:pt idx="105">
                  <c:v>698.79300000000001</c:v>
                </c:pt>
                <c:pt idx="106">
                  <c:v>698.625</c:v>
                </c:pt>
                <c:pt idx="107">
                  <c:v>699.97900000000004</c:v>
                </c:pt>
                <c:pt idx="108">
                  <c:v>701.48400000000004</c:v>
                </c:pt>
                <c:pt idx="109">
                  <c:v>699.65200000000004</c:v>
                </c:pt>
                <c:pt idx="110">
                  <c:v>702.21</c:v>
                </c:pt>
                <c:pt idx="111">
                  <c:v>708.30399999999997</c:v>
                </c:pt>
                <c:pt idx="112">
                  <c:v>709.60199999999998</c:v>
                </c:pt>
                <c:pt idx="113">
                  <c:v>704.69600000000003</c:v>
                </c:pt>
                <c:pt idx="114">
                  <c:v>710.87599999999998</c:v>
                </c:pt>
                <c:pt idx="115">
                  <c:v>715.476</c:v>
                </c:pt>
                <c:pt idx="116">
                  <c:v>716.10599999999999</c:v>
                </c:pt>
                <c:pt idx="117">
                  <c:v>724.63699999999994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Sheet1!$M$7:$M$124</c:f>
              <c:numCache>
                <c:formatCode>General</c:formatCode>
                <c:ptCount val="118"/>
                <c:pt idx="0">
                  <c:v>589.38699999999994</c:v>
                </c:pt>
                <c:pt idx="1">
                  <c:v>587.55600000000004</c:v>
                </c:pt>
                <c:pt idx="2">
                  <c:v>588.00900000000001</c:v>
                </c:pt>
                <c:pt idx="3">
                  <c:v>590.65099999999995</c:v>
                </c:pt>
                <c:pt idx="4">
                  <c:v>589.59900000000005</c:v>
                </c:pt>
                <c:pt idx="5">
                  <c:v>590.45100000000002</c:v>
                </c:pt>
                <c:pt idx="6">
                  <c:v>591.76</c:v>
                </c:pt>
                <c:pt idx="7">
                  <c:v>591.298</c:v>
                </c:pt>
                <c:pt idx="8">
                  <c:v>591.42700000000002</c:v>
                </c:pt>
                <c:pt idx="9">
                  <c:v>589.93100000000004</c:v>
                </c:pt>
                <c:pt idx="10">
                  <c:v>590.94100000000003</c:v>
                </c:pt>
                <c:pt idx="11">
                  <c:v>590.32100000000003</c:v>
                </c:pt>
                <c:pt idx="12">
                  <c:v>591.13499999999999</c:v>
                </c:pt>
                <c:pt idx="13">
                  <c:v>590.85299999999995</c:v>
                </c:pt>
                <c:pt idx="14">
                  <c:v>594.33600000000001</c:v>
                </c:pt>
                <c:pt idx="15">
                  <c:v>595.15</c:v>
                </c:pt>
                <c:pt idx="16">
                  <c:v>596.45799999999997</c:v>
                </c:pt>
                <c:pt idx="17">
                  <c:v>596.83799999999997</c:v>
                </c:pt>
                <c:pt idx="18">
                  <c:v>596.72400000000005</c:v>
                </c:pt>
                <c:pt idx="19">
                  <c:v>596.822</c:v>
                </c:pt>
                <c:pt idx="20">
                  <c:v>594.96799999999996</c:v>
                </c:pt>
                <c:pt idx="21">
                  <c:v>598.18399999999997</c:v>
                </c:pt>
                <c:pt idx="22">
                  <c:v>596.63499999999999</c:v>
                </c:pt>
                <c:pt idx="23">
                  <c:v>596.46400000000006</c:v>
                </c:pt>
                <c:pt idx="24">
                  <c:v>598.66899999999998</c:v>
                </c:pt>
                <c:pt idx="25">
                  <c:v>598.21900000000005</c:v>
                </c:pt>
                <c:pt idx="26">
                  <c:v>597.89800000000002</c:v>
                </c:pt>
                <c:pt idx="27">
                  <c:v>598.41999999999996</c:v>
                </c:pt>
                <c:pt idx="28">
                  <c:v>600.26499999999999</c:v>
                </c:pt>
                <c:pt idx="29">
                  <c:v>600.95500000000004</c:v>
                </c:pt>
                <c:pt idx="30">
                  <c:v>602.255</c:v>
                </c:pt>
                <c:pt idx="31">
                  <c:v>605.64400000000001</c:v>
                </c:pt>
                <c:pt idx="32">
                  <c:v>604.44299999999998</c:v>
                </c:pt>
                <c:pt idx="33">
                  <c:v>604.26400000000001</c:v>
                </c:pt>
                <c:pt idx="34">
                  <c:v>604.06500000000005</c:v>
                </c:pt>
                <c:pt idx="35">
                  <c:v>607.74300000000005</c:v>
                </c:pt>
                <c:pt idx="36">
                  <c:v>609.89300000000003</c:v>
                </c:pt>
                <c:pt idx="37">
                  <c:v>610.755</c:v>
                </c:pt>
                <c:pt idx="38">
                  <c:v>612.41700000000003</c:v>
                </c:pt>
                <c:pt idx="39">
                  <c:v>612.64099999999996</c:v>
                </c:pt>
                <c:pt idx="40">
                  <c:v>613.98599999999999</c:v>
                </c:pt>
                <c:pt idx="41">
                  <c:v>619.29700000000003</c:v>
                </c:pt>
                <c:pt idx="42">
                  <c:v>619.03599999999994</c:v>
                </c:pt>
                <c:pt idx="43">
                  <c:v>621.38800000000003</c:v>
                </c:pt>
                <c:pt idx="44">
                  <c:v>625.58500000000004</c:v>
                </c:pt>
                <c:pt idx="45">
                  <c:v>628.23500000000001</c:v>
                </c:pt>
                <c:pt idx="46">
                  <c:v>629.91300000000001</c:v>
                </c:pt>
                <c:pt idx="47">
                  <c:v>633.697</c:v>
                </c:pt>
                <c:pt idx="48">
                  <c:v>633.98599999999999</c:v>
                </c:pt>
                <c:pt idx="49">
                  <c:v>636.40599999999995</c:v>
                </c:pt>
                <c:pt idx="50">
                  <c:v>645.476</c:v>
                </c:pt>
                <c:pt idx="51">
                  <c:v>646.27700000000004</c:v>
                </c:pt>
                <c:pt idx="52">
                  <c:v>653.71799999999996</c:v>
                </c:pt>
                <c:pt idx="53">
                  <c:v>652.87599999999998</c:v>
                </c:pt>
                <c:pt idx="54">
                  <c:v>652.89099999999996</c:v>
                </c:pt>
                <c:pt idx="55">
                  <c:v>657.09699999999998</c:v>
                </c:pt>
                <c:pt idx="56">
                  <c:v>655.44200000000001</c:v>
                </c:pt>
                <c:pt idx="57">
                  <c:v>658.84299999999996</c:v>
                </c:pt>
                <c:pt idx="58">
                  <c:v>659.18899999999996</c:v>
                </c:pt>
                <c:pt idx="59">
                  <c:v>661.49800000000005</c:v>
                </c:pt>
                <c:pt idx="60">
                  <c:v>658.22199999999998</c:v>
                </c:pt>
                <c:pt idx="61">
                  <c:v>655.62699999999995</c:v>
                </c:pt>
                <c:pt idx="62">
                  <c:v>652.71799999999996</c:v>
                </c:pt>
                <c:pt idx="63">
                  <c:v>652.33299999999997</c:v>
                </c:pt>
                <c:pt idx="64">
                  <c:v>648.73699999999997</c:v>
                </c:pt>
                <c:pt idx="65">
                  <c:v>647.25900000000001</c:v>
                </c:pt>
                <c:pt idx="66">
                  <c:v>653.053</c:v>
                </c:pt>
                <c:pt idx="67">
                  <c:v>649.23800000000006</c:v>
                </c:pt>
                <c:pt idx="68">
                  <c:v>652.60400000000004</c:v>
                </c:pt>
                <c:pt idx="69">
                  <c:v>649.65800000000002</c:v>
                </c:pt>
                <c:pt idx="70">
                  <c:v>648.23599999999999</c:v>
                </c:pt>
                <c:pt idx="71">
                  <c:v>647.79700000000003</c:v>
                </c:pt>
                <c:pt idx="72">
                  <c:v>646.06500000000005</c:v>
                </c:pt>
                <c:pt idx="73">
                  <c:v>649.66099999999994</c:v>
                </c:pt>
                <c:pt idx="74">
                  <c:v>651.91899999999998</c:v>
                </c:pt>
                <c:pt idx="75">
                  <c:v>653.846</c:v>
                </c:pt>
                <c:pt idx="76">
                  <c:v>650.51</c:v>
                </c:pt>
                <c:pt idx="77">
                  <c:v>654.78599999999994</c:v>
                </c:pt>
                <c:pt idx="78">
                  <c:v>657.50699999999995</c:v>
                </c:pt>
                <c:pt idx="79">
                  <c:v>656.9</c:v>
                </c:pt>
                <c:pt idx="80">
                  <c:v>667.09400000000005</c:v>
                </c:pt>
                <c:pt idx="81">
                  <c:v>665.64499999999998</c:v>
                </c:pt>
                <c:pt idx="82">
                  <c:v>666.98299999999995</c:v>
                </c:pt>
                <c:pt idx="83">
                  <c:v>667.39200000000005</c:v>
                </c:pt>
                <c:pt idx="84">
                  <c:v>671.88</c:v>
                </c:pt>
                <c:pt idx="85">
                  <c:v>674.22699999999998</c:v>
                </c:pt>
                <c:pt idx="86">
                  <c:v>677.06500000000005</c:v>
                </c:pt>
                <c:pt idx="87">
                  <c:v>674.28899999999999</c:v>
                </c:pt>
                <c:pt idx="88">
                  <c:v>681.86599999999999</c:v>
                </c:pt>
                <c:pt idx="89">
                  <c:v>680.79</c:v>
                </c:pt>
                <c:pt idx="90">
                  <c:v>681.97400000000005</c:v>
                </c:pt>
                <c:pt idx="91">
                  <c:v>682.48800000000006</c:v>
                </c:pt>
                <c:pt idx="92">
                  <c:v>687.09799999999996</c:v>
                </c:pt>
                <c:pt idx="93">
                  <c:v>679.63099999999997</c:v>
                </c:pt>
                <c:pt idx="94">
                  <c:v>680.04300000000001</c:v>
                </c:pt>
                <c:pt idx="95">
                  <c:v>682.07799999999997</c:v>
                </c:pt>
                <c:pt idx="96">
                  <c:v>682.721</c:v>
                </c:pt>
                <c:pt idx="97">
                  <c:v>684.447</c:v>
                </c:pt>
                <c:pt idx="98">
                  <c:v>687.57600000000002</c:v>
                </c:pt>
                <c:pt idx="99">
                  <c:v>689.54100000000005</c:v>
                </c:pt>
                <c:pt idx="100">
                  <c:v>689.76800000000003</c:v>
                </c:pt>
                <c:pt idx="101">
                  <c:v>688.85400000000004</c:v>
                </c:pt>
                <c:pt idx="102">
                  <c:v>688.81700000000001</c:v>
                </c:pt>
                <c:pt idx="103">
                  <c:v>685.29399999999998</c:v>
                </c:pt>
                <c:pt idx="104">
                  <c:v>682.65899999999999</c:v>
                </c:pt>
                <c:pt idx="105">
                  <c:v>682.66399999999999</c:v>
                </c:pt>
                <c:pt idx="106">
                  <c:v>684.54</c:v>
                </c:pt>
                <c:pt idx="107">
                  <c:v>686.81700000000001</c:v>
                </c:pt>
                <c:pt idx="108">
                  <c:v>686.67499999999995</c:v>
                </c:pt>
                <c:pt idx="109">
                  <c:v>683.86599999999999</c:v>
                </c:pt>
                <c:pt idx="110">
                  <c:v>689.97500000000002</c:v>
                </c:pt>
                <c:pt idx="111">
                  <c:v>694.80100000000004</c:v>
                </c:pt>
                <c:pt idx="112">
                  <c:v>692.10799999999995</c:v>
                </c:pt>
                <c:pt idx="113">
                  <c:v>689.88099999999997</c:v>
                </c:pt>
                <c:pt idx="114">
                  <c:v>691.30399999999997</c:v>
                </c:pt>
                <c:pt idx="115">
                  <c:v>692.76400000000001</c:v>
                </c:pt>
                <c:pt idx="116">
                  <c:v>692.57299999999998</c:v>
                </c:pt>
                <c:pt idx="117">
                  <c:v>688.35699999999997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Sheet1!$N$7:$N$124</c:f>
              <c:numCache>
                <c:formatCode>General</c:formatCode>
                <c:ptCount val="118"/>
                <c:pt idx="0">
                  <c:v>592.73500000000001</c:v>
                </c:pt>
                <c:pt idx="1">
                  <c:v>590.07899999999995</c:v>
                </c:pt>
                <c:pt idx="2">
                  <c:v>591.85400000000004</c:v>
                </c:pt>
                <c:pt idx="3">
                  <c:v>594.98400000000004</c:v>
                </c:pt>
                <c:pt idx="4">
                  <c:v>595.03800000000001</c:v>
                </c:pt>
                <c:pt idx="5">
                  <c:v>595.45100000000002</c:v>
                </c:pt>
                <c:pt idx="6">
                  <c:v>597.27300000000002</c:v>
                </c:pt>
                <c:pt idx="7">
                  <c:v>598.42100000000005</c:v>
                </c:pt>
                <c:pt idx="8">
                  <c:v>598.26</c:v>
                </c:pt>
                <c:pt idx="9">
                  <c:v>601.70000000000005</c:v>
                </c:pt>
                <c:pt idx="10">
                  <c:v>604.005</c:v>
                </c:pt>
                <c:pt idx="11">
                  <c:v>606.39800000000002</c:v>
                </c:pt>
                <c:pt idx="12">
                  <c:v>606.81899999999996</c:v>
                </c:pt>
                <c:pt idx="13">
                  <c:v>607.07899999999995</c:v>
                </c:pt>
                <c:pt idx="14">
                  <c:v>613.18600000000004</c:v>
                </c:pt>
                <c:pt idx="15">
                  <c:v>617.47400000000005</c:v>
                </c:pt>
                <c:pt idx="16">
                  <c:v>621.75599999999997</c:v>
                </c:pt>
                <c:pt idx="17">
                  <c:v>623.38599999999997</c:v>
                </c:pt>
                <c:pt idx="18">
                  <c:v>623.65599999999995</c:v>
                </c:pt>
                <c:pt idx="19">
                  <c:v>627.21299999999997</c:v>
                </c:pt>
                <c:pt idx="20">
                  <c:v>628.30799999999999</c:v>
                </c:pt>
                <c:pt idx="21">
                  <c:v>631.63900000000001</c:v>
                </c:pt>
                <c:pt idx="22">
                  <c:v>631.27499999999998</c:v>
                </c:pt>
                <c:pt idx="23">
                  <c:v>632.01499999999999</c:v>
                </c:pt>
                <c:pt idx="24">
                  <c:v>634.44500000000005</c:v>
                </c:pt>
                <c:pt idx="25">
                  <c:v>632.70299999999997</c:v>
                </c:pt>
                <c:pt idx="26">
                  <c:v>633.95699999999999</c:v>
                </c:pt>
                <c:pt idx="27">
                  <c:v>634.23699999999997</c:v>
                </c:pt>
                <c:pt idx="28">
                  <c:v>635.35199999999998</c:v>
                </c:pt>
                <c:pt idx="29">
                  <c:v>635.46500000000003</c:v>
                </c:pt>
                <c:pt idx="30">
                  <c:v>635.78800000000001</c:v>
                </c:pt>
                <c:pt idx="31">
                  <c:v>637.91</c:v>
                </c:pt>
                <c:pt idx="32">
                  <c:v>638.61900000000003</c:v>
                </c:pt>
                <c:pt idx="33">
                  <c:v>638.89599999999996</c:v>
                </c:pt>
                <c:pt idx="34">
                  <c:v>636.21400000000006</c:v>
                </c:pt>
                <c:pt idx="35">
                  <c:v>636.65499999999997</c:v>
                </c:pt>
                <c:pt idx="36">
                  <c:v>636.70799999999997</c:v>
                </c:pt>
                <c:pt idx="37">
                  <c:v>636.42499999999995</c:v>
                </c:pt>
                <c:pt idx="38">
                  <c:v>637.05399999999997</c:v>
                </c:pt>
                <c:pt idx="39">
                  <c:v>633.95600000000002</c:v>
                </c:pt>
                <c:pt idx="40">
                  <c:v>631.79999999999995</c:v>
                </c:pt>
                <c:pt idx="41">
                  <c:v>628.50400000000002</c:v>
                </c:pt>
                <c:pt idx="42">
                  <c:v>628.54700000000003</c:v>
                </c:pt>
                <c:pt idx="43">
                  <c:v>627.01499999999999</c:v>
                </c:pt>
                <c:pt idx="44">
                  <c:v>626.88400000000001</c:v>
                </c:pt>
                <c:pt idx="45">
                  <c:v>625.95699999999999</c:v>
                </c:pt>
                <c:pt idx="46">
                  <c:v>627.21199999999999</c:v>
                </c:pt>
                <c:pt idx="47">
                  <c:v>628.59400000000005</c:v>
                </c:pt>
                <c:pt idx="48">
                  <c:v>628.83199999999999</c:v>
                </c:pt>
                <c:pt idx="49">
                  <c:v>633.33000000000004</c:v>
                </c:pt>
                <c:pt idx="50">
                  <c:v>641.80799999999999</c:v>
                </c:pt>
                <c:pt idx="51">
                  <c:v>637.87800000000004</c:v>
                </c:pt>
                <c:pt idx="52">
                  <c:v>642.673</c:v>
                </c:pt>
                <c:pt idx="53">
                  <c:v>639.39</c:v>
                </c:pt>
                <c:pt idx="54">
                  <c:v>639.41300000000001</c:v>
                </c:pt>
                <c:pt idx="55">
                  <c:v>642.11599999999999</c:v>
                </c:pt>
                <c:pt idx="56">
                  <c:v>641.29399999999998</c:v>
                </c:pt>
                <c:pt idx="57">
                  <c:v>646.45000000000005</c:v>
                </c:pt>
                <c:pt idx="58">
                  <c:v>648.77</c:v>
                </c:pt>
                <c:pt idx="59">
                  <c:v>648.29499999999996</c:v>
                </c:pt>
                <c:pt idx="60">
                  <c:v>646.96</c:v>
                </c:pt>
                <c:pt idx="61">
                  <c:v>644.17700000000002</c:v>
                </c:pt>
                <c:pt idx="62">
                  <c:v>647.23</c:v>
                </c:pt>
                <c:pt idx="63">
                  <c:v>651.90599999999995</c:v>
                </c:pt>
                <c:pt idx="64">
                  <c:v>652.59</c:v>
                </c:pt>
                <c:pt idx="65">
                  <c:v>649.07000000000005</c:v>
                </c:pt>
                <c:pt idx="66">
                  <c:v>649.78499999999997</c:v>
                </c:pt>
                <c:pt idx="67">
                  <c:v>647.72500000000002</c:v>
                </c:pt>
                <c:pt idx="68">
                  <c:v>651.18899999999996</c:v>
                </c:pt>
                <c:pt idx="69">
                  <c:v>647.16899999999998</c:v>
                </c:pt>
                <c:pt idx="70">
                  <c:v>645.78200000000004</c:v>
                </c:pt>
                <c:pt idx="71">
                  <c:v>644.15899999999999</c:v>
                </c:pt>
                <c:pt idx="72">
                  <c:v>645.49400000000003</c:v>
                </c:pt>
                <c:pt idx="73">
                  <c:v>647.149</c:v>
                </c:pt>
                <c:pt idx="74">
                  <c:v>647.72</c:v>
                </c:pt>
                <c:pt idx="75">
                  <c:v>647.29100000000005</c:v>
                </c:pt>
                <c:pt idx="76">
                  <c:v>645.79399999999998</c:v>
                </c:pt>
                <c:pt idx="77">
                  <c:v>652.94000000000005</c:v>
                </c:pt>
                <c:pt idx="78">
                  <c:v>650.69500000000005</c:v>
                </c:pt>
                <c:pt idx="79">
                  <c:v>650.93299999999999</c:v>
                </c:pt>
                <c:pt idx="80">
                  <c:v>651.93799999999999</c:v>
                </c:pt>
                <c:pt idx="81">
                  <c:v>647.55600000000004</c:v>
                </c:pt>
                <c:pt idx="82">
                  <c:v>649.36699999999996</c:v>
                </c:pt>
                <c:pt idx="83">
                  <c:v>649.83199999999999</c:v>
                </c:pt>
                <c:pt idx="84">
                  <c:v>655.90200000000004</c:v>
                </c:pt>
                <c:pt idx="85">
                  <c:v>656.62800000000004</c:v>
                </c:pt>
                <c:pt idx="86">
                  <c:v>654.58699999999999</c:v>
                </c:pt>
                <c:pt idx="87">
                  <c:v>651.91800000000001</c:v>
                </c:pt>
                <c:pt idx="88">
                  <c:v>658.09400000000005</c:v>
                </c:pt>
                <c:pt idx="89">
                  <c:v>658.79499999999996</c:v>
                </c:pt>
                <c:pt idx="90">
                  <c:v>660.23099999999999</c:v>
                </c:pt>
                <c:pt idx="91">
                  <c:v>661.72199999999998</c:v>
                </c:pt>
                <c:pt idx="92">
                  <c:v>667.46299999999997</c:v>
                </c:pt>
                <c:pt idx="93">
                  <c:v>669.71699999999998</c:v>
                </c:pt>
                <c:pt idx="94">
                  <c:v>667.19</c:v>
                </c:pt>
                <c:pt idx="95">
                  <c:v>670.31100000000004</c:v>
                </c:pt>
                <c:pt idx="96">
                  <c:v>673.47500000000002</c:v>
                </c:pt>
                <c:pt idx="97">
                  <c:v>674.91</c:v>
                </c:pt>
                <c:pt idx="98">
                  <c:v>678.69</c:v>
                </c:pt>
                <c:pt idx="99">
                  <c:v>679.89200000000005</c:v>
                </c:pt>
                <c:pt idx="100">
                  <c:v>678.14400000000001</c:v>
                </c:pt>
                <c:pt idx="101">
                  <c:v>678.553</c:v>
                </c:pt>
                <c:pt idx="102">
                  <c:v>681.46699999999998</c:v>
                </c:pt>
                <c:pt idx="103">
                  <c:v>678.79600000000005</c:v>
                </c:pt>
                <c:pt idx="104">
                  <c:v>673.28399999999999</c:v>
                </c:pt>
                <c:pt idx="105">
                  <c:v>674.34100000000001</c:v>
                </c:pt>
                <c:pt idx="106">
                  <c:v>670.88900000000001</c:v>
                </c:pt>
                <c:pt idx="107">
                  <c:v>671.07399999999996</c:v>
                </c:pt>
                <c:pt idx="108">
                  <c:v>673.50900000000001</c:v>
                </c:pt>
                <c:pt idx="109">
                  <c:v>670.98400000000004</c:v>
                </c:pt>
                <c:pt idx="110">
                  <c:v>673.13400000000001</c:v>
                </c:pt>
                <c:pt idx="111">
                  <c:v>674.51599999999996</c:v>
                </c:pt>
                <c:pt idx="112">
                  <c:v>676.60500000000002</c:v>
                </c:pt>
                <c:pt idx="113">
                  <c:v>667.53800000000001</c:v>
                </c:pt>
                <c:pt idx="114">
                  <c:v>672.09400000000005</c:v>
                </c:pt>
                <c:pt idx="115">
                  <c:v>678.39</c:v>
                </c:pt>
                <c:pt idx="116">
                  <c:v>679.73</c:v>
                </c:pt>
                <c:pt idx="117">
                  <c:v>681.24800000000005</c:v>
                </c:pt>
              </c:numCache>
            </c:numRef>
          </c:yVal>
          <c:smooth val="0"/>
        </c:ser>
        <c:ser>
          <c:idx val="3"/>
          <c:order val="3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Sheet1!$O$7:$O$124</c:f>
              <c:numCache>
                <c:formatCode>General</c:formatCode>
                <c:ptCount val="118"/>
                <c:pt idx="0">
                  <c:v>584.55899999999997</c:v>
                </c:pt>
                <c:pt idx="1">
                  <c:v>581.56299999999999</c:v>
                </c:pt>
                <c:pt idx="2">
                  <c:v>584.35599999999999</c:v>
                </c:pt>
                <c:pt idx="3">
                  <c:v>584.73</c:v>
                </c:pt>
                <c:pt idx="4">
                  <c:v>585.14499999999998</c:v>
                </c:pt>
                <c:pt idx="5">
                  <c:v>585.75599999999997</c:v>
                </c:pt>
                <c:pt idx="6">
                  <c:v>587.51700000000005</c:v>
                </c:pt>
                <c:pt idx="7">
                  <c:v>589.36900000000003</c:v>
                </c:pt>
                <c:pt idx="8">
                  <c:v>589.38499999999999</c:v>
                </c:pt>
                <c:pt idx="9">
                  <c:v>590.62099999999998</c:v>
                </c:pt>
                <c:pt idx="10">
                  <c:v>592.30899999999997</c:v>
                </c:pt>
                <c:pt idx="11">
                  <c:v>592.59900000000005</c:v>
                </c:pt>
                <c:pt idx="12">
                  <c:v>593.39200000000005</c:v>
                </c:pt>
                <c:pt idx="13">
                  <c:v>591.69500000000005</c:v>
                </c:pt>
                <c:pt idx="14">
                  <c:v>593.58000000000004</c:v>
                </c:pt>
                <c:pt idx="15">
                  <c:v>591.76800000000003</c:v>
                </c:pt>
                <c:pt idx="16">
                  <c:v>593.46900000000005</c:v>
                </c:pt>
                <c:pt idx="17">
                  <c:v>593.86</c:v>
                </c:pt>
                <c:pt idx="18">
                  <c:v>591.96199999999999</c:v>
                </c:pt>
                <c:pt idx="19">
                  <c:v>593.03099999999995</c:v>
                </c:pt>
                <c:pt idx="20">
                  <c:v>591.66</c:v>
                </c:pt>
                <c:pt idx="21">
                  <c:v>595.85</c:v>
                </c:pt>
                <c:pt idx="22">
                  <c:v>598.78</c:v>
                </c:pt>
                <c:pt idx="23">
                  <c:v>600.34199999999998</c:v>
                </c:pt>
                <c:pt idx="24">
                  <c:v>604.64200000000005</c:v>
                </c:pt>
                <c:pt idx="25">
                  <c:v>604.12800000000004</c:v>
                </c:pt>
                <c:pt idx="26">
                  <c:v>606.04899999999998</c:v>
                </c:pt>
                <c:pt idx="27">
                  <c:v>607.70600000000002</c:v>
                </c:pt>
                <c:pt idx="28">
                  <c:v>608.95299999999997</c:v>
                </c:pt>
                <c:pt idx="29">
                  <c:v>611.51</c:v>
                </c:pt>
                <c:pt idx="30">
                  <c:v>612.43899999999996</c:v>
                </c:pt>
                <c:pt idx="31">
                  <c:v>616.66499999999996</c:v>
                </c:pt>
                <c:pt idx="32">
                  <c:v>616.46799999999996</c:v>
                </c:pt>
                <c:pt idx="33">
                  <c:v>615.52200000000005</c:v>
                </c:pt>
                <c:pt idx="34">
                  <c:v>615.79899999999998</c:v>
                </c:pt>
                <c:pt idx="35">
                  <c:v>618.62199999999996</c:v>
                </c:pt>
                <c:pt idx="36">
                  <c:v>620.58600000000001</c:v>
                </c:pt>
                <c:pt idx="37">
                  <c:v>621.12599999999998</c:v>
                </c:pt>
                <c:pt idx="38">
                  <c:v>623.48599999999999</c:v>
                </c:pt>
                <c:pt idx="39">
                  <c:v>622.53899999999999</c:v>
                </c:pt>
                <c:pt idx="40">
                  <c:v>624.22299999999996</c:v>
                </c:pt>
                <c:pt idx="41">
                  <c:v>629.24900000000002</c:v>
                </c:pt>
                <c:pt idx="42">
                  <c:v>630.66</c:v>
                </c:pt>
                <c:pt idx="43">
                  <c:v>632.85400000000004</c:v>
                </c:pt>
                <c:pt idx="44">
                  <c:v>640.39400000000001</c:v>
                </c:pt>
                <c:pt idx="45">
                  <c:v>641.30200000000002</c:v>
                </c:pt>
                <c:pt idx="46">
                  <c:v>644.24099999999999</c:v>
                </c:pt>
                <c:pt idx="47">
                  <c:v>651.29200000000003</c:v>
                </c:pt>
                <c:pt idx="48">
                  <c:v>648.36</c:v>
                </c:pt>
                <c:pt idx="49">
                  <c:v>649.90700000000004</c:v>
                </c:pt>
                <c:pt idx="50">
                  <c:v>649.96900000000005</c:v>
                </c:pt>
                <c:pt idx="51">
                  <c:v>644.10699999999997</c:v>
                </c:pt>
                <c:pt idx="52">
                  <c:v>643.12900000000002</c:v>
                </c:pt>
                <c:pt idx="53">
                  <c:v>641.25300000000004</c:v>
                </c:pt>
                <c:pt idx="54">
                  <c:v>639.98500000000001</c:v>
                </c:pt>
                <c:pt idx="55">
                  <c:v>638.70299999999997</c:v>
                </c:pt>
                <c:pt idx="56">
                  <c:v>630.63099999999997</c:v>
                </c:pt>
                <c:pt idx="57">
                  <c:v>633.42600000000004</c:v>
                </c:pt>
                <c:pt idx="58">
                  <c:v>635.29399999999998</c:v>
                </c:pt>
                <c:pt idx="59">
                  <c:v>638.255</c:v>
                </c:pt>
                <c:pt idx="60">
                  <c:v>637.673</c:v>
                </c:pt>
                <c:pt idx="61">
                  <c:v>642.846</c:v>
                </c:pt>
                <c:pt idx="62">
                  <c:v>642.74900000000002</c:v>
                </c:pt>
                <c:pt idx="63">
                  <c:v>644.18700000000001</c:v>
                </c:pt>
                <c:pt idx="64">
                  <c:v>639.87599999999998</c:v>
                </c:pt>
                <c:pt idx="65">
                  <c:v>634.03599999999994</c:v>
                </c:pt>
                <c:pt idx="66">
                  <c:v>632.29600000000005</c:v>
                </c:pt>
                <c:pt idx="67">
                  <c:v>633.80399999999997</c:v>
                </c:pt>
                <c:pt idx="68">
                  <c:v>641.93700000000001</c:v>
                </c:pt>
                <c:pt idx="69">
                  <c:v>642.42499999999995</c:v>
                </c:pt>
                <c:pt idx="70">
                  <c:v>636.69100000000003</c:v>
                </c:pt>
                <c:pt idx="71">
                  <c:v>646.62</c:v>
                </c:pt>
                <c:pt idx="72">
                  <c:v>643.38400000000001</c:v>
                </c:pt>
                <c:pt idx="73">
                  <c:v>647.44399999999996</c:v>
                </c:pt>
                <c:pt idx="74">
                  <c:v>644.875</c:v>
                </c:pt>
                <c:pt idx="75">
                  <c:v>646.60299999999995</c:v>
                </c:pt>
                <c:pt idx="76">
                  <c:v>643.78</c:v>
                </c:pt>
                <c:pt idx="77">
                  <c:v>649.28499999999997</c:v>
                </c:pt>
                <c:pt idx="78">
                  <c:v>647.27499999999998</c:v>
                </c:pt>
                <c:pt idx="79">
                  <c:v>648.03899999999999</c:v>
                </c:pt>
                <c:pt idx="80">
                  <c:v>643.69200000000001</c:v>
                </c:pt>
                <c:pt idx="81">
                  <c:v>638.67399999999998</c:v>
                </c:pt>
                <c:pt idx="82">
                  <c:v>638.69000000000005</c:v>
                </c:pt>
                <c:pt idx="83">
                  <c:v>635.78300000000002</c:v>
                </c:pt>
                <c:pt idx="84">
                  <c:v>633.19600000000003</c:v>
                </c:pt>
                <c:pt idx="85">
                  <c:v>630.80600000000004</c:v>
                </c:pt>
                <c:pt idx="86">
                  <c:v>628.97900000000004</c:v>
                </c:pt>
                <c:pt idx="87">
                  <c:v>625.78899999999999</c:v>
                </c:pt>
                <c:pt idx="88">
                  <c:v>631.34400000000005</c:v>
                </c:pt>
                <c:pt idx="89">
                  <c:v>630.93899999999996</c:v>
                </c:pt>
                <c:pt idx="90">
                  <c:v>631.90499999999997</c:v>
                </c:pt>
                <c:pt idx="91">
                  <c:v>631.01</c:v>
                </c:pt>
                <c:pt idx="92">
                  <c:v>635.78200000000004</c:v>
                </c:pt>
                <c:pt idx="93">
                  <c:v>638.14099999999996</c:v>
                </c:pt>
                <c:pt idx="94">
                  <c:v>641.13099999999997</c:v>
                </c:pt>
                <c:pt idx="95">
                  <c:v>633.26099999999997</c:v>
                </c:pt>
                <c:pt idx="96">
                  <c:v>625.49800000000005</c:v>
                </c:pt>
                <c:pt idx="97">
                  <c:v>623.18499999999995</c:v>
                </c:pt>
                <c:pt idx="98">
                  <c:v>630.68700000000001</c:v>
                </c:pt>
                <c:pt idx="99">
                  <c:v>638.80499999999995</c:v>
                </c:pt>
                <c:pt idx="100">
                  <c:v>636.33600000000001</c:v>
                </c:pt>
                <c:pt idx="101">
                  <c:v>640.00599999999997</c:v>
                </c:pt>
                <c:pt idx="102">
                  <c:v>645.76400000000001</c:v>
                </c:pt>
                <c:pt idx="103">
                  <c:v>643.55100000000004</c:v>
                </c:pt>
                <c:pt idx="104">
                  <c:v>647.99599999999998</c:v>
                </c:pt>
                <c:pt idx="105">
                  <c:v>651.74900000000002</c:v>
                </c:pt>
                <c:pt idx="106">
                  <c:v>653.47699999999998</c:v>
                </c:pt>
                <c:pt idx="107">
                  <c:v>659.57899999999995</c:v>
                </c:pt>
                <c:pt idx="108">
                  <c:v>664.04300000000001</c:v>
                </c:pt>
                <c:pt idx="109">
                  <c:v>664.02700000000004</c:v>
                </c:pt>
                <c:pt idx="110">
                  <c:v>671.39200000000005</c:v>
                </c:pt>
                <c:pt idx="111">
                  <c:v>671.03399999999999</c:v>
                </c:pt>
                <c:pt idx="112">
                  <c:v>678.30600000000004</c:v>
                </c:pt>
                <c:pt idx="113">
                  <c:v>672</c:v>
                </c:pt>
                <c:pt idx="114">
                  <c:v>682.67399999999998</c:v>
                </c:pt>
                <c:pt idx="115">
                  <c:v>690.42700000000002</c:v>
                </c:pt>
                <c:pt idx="116">
                  <c:v>678.44500000000005</c:v>
                </c:pt>
                <c:pt idx="117">
                  <c:v>680.16399999999999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77648"/>
        <c:axId val="-40686896"/>
      </c:scatterChart>
      <c:valAx>
        <c:axId val="-40677648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6896"/>
        <c:crosses val="autoZero"/>
        <c:crossBetween val="midCat"/>
      </c:valAx>
      <c:valAx>
        <c:axId val="-40686896"/>
        <c:scaling>
          <c:orientation val="minMax"/>
          <c:max val="75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77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270min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9F3E51D-7C82-4240-A9CB-9F839E4AD2C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40DC65-C4A3-49C6-80A0-58497E0657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01CD916-CA74-42E5-948F-0578F2F5F4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8B61ED1-3BD3-4D83-B0CC-9FBA1A3A97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366A5C0-5A2A-45C7-AC5E-BE49C7707B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0217CDE-48F1-4B0B-9CB1-625BF8E7C6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3AFF24D-A858-4A3F-9868-95C41C8DCB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F8C3038-B044-46FC-BF6E-54BDE08ECA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E3050FC-1753-48CA-B289-9A812BB4DE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E684548-BFA7-4176-9B2A-38352F4915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D2F2E5A-6BA1-4D60-A2D4-D335E31065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7BA8060-80A4-4A4F-B44F-9E78AA1046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2E7EAD1-D6C6-4630-B47E-68B324E9A2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225BD29-8123-488E-8B1A-11E4868960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F2D15B8-6A56-41F8-BE0F-A914C8B147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3BB8F15-4184-4601-9B6B-0345550DBF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B320B05-0345-4BE8-AAA6-66010DBC6E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885EE99-F769-49BC-B95A-A12F145E93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A486238-FF4E-42A7-BB7C-A3070691DB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825B41B-94A9-4AAA-9636-03F8A3C375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EE5532B-70EF-48E1-9B4C-46DB42384D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B973732-A09D-4B52-9A60-A5501D3E8A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33B4832-8CF1-4A66-844E-455EBEB4EB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F7D3C07-59E2-4899-A41A-6CE9909B0E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DED1EE2-8901-4B02-AF0F-BDA605FA5D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FA91E966-2CF3-430D-A30A-EC67035F9D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8F2AE7DC-DAE2-4998-8DEF-FFD9DB5FF3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12DA4D4D-232E-4C20-906E-2993527046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B98FDB4-0D18-4415-8622-3B60676259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2216CD47-6230-4038-8DF8-19B32BC1E6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359283DB-F2B1-459D-96CB-776C993DF8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A5C2422-9BD1-460E-82FF-893FA6EC2A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A6848E1-37D0-45CC-93F8-A8125C181F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1F97049-9A2C-447C-B969-CD01A20103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58B8099-43DD-4335-8A9B-25F24DF16B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2F400C5-53B2-4C8A-B7DC-665677E66B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BF106C5-6CA3-424E-A674-71EA2F8435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5CE965F-9C47-489C-91FD-AF28906592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3822BBE-0A77-4724-A6C2-3969F9C39B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8E4811E-4B5D-46EF-B925-AFA076484C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064FCE8-A5F7-43CA-BA3B-A2F571157D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6251121A-63CE-4619-8470-7CAB187209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DA95A726-E04D-4C0E-B886-F5BD438890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3B2D288D-A4FF-4AF6-95C8-1AF1CF71BF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CD7A7A48-F678-4F9C-A3F9-0E7D7A5775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1A71A3E-31D7-41FB-8317-4227028EB5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49D86146-B3AB-4A49-BEE0-809635FDBF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62810B5-108D-4BCB-A3C6-7999B024EE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9E3AAB7B-07BF-4B1B-ADD5-30536F56F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B32C944-4B05-4D2F-A029-912694DF98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44BBF427-99BE-46D6-A57D-00EC9D699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2327CE1-C15A-41C4-9DFA-320B9748D8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99D7ABC-EADE-4F11-B448-6A8EB67A66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6D846BC4-239C-4766-A8F5-2549040623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0AD82B29-F633-418C-BDAC-C14485303E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9DBD30E-F762-4E70-8DCC-FCE56A43F4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36D0395-5F35-4339-A87E-2D13502BE7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D9E4AFE-E0C4-4109-86C8-F4B4195005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38810122-1934-491F-9930-CC9BBC844B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C20C77B5-A950-49B9-9589-8411926D56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1270695D-7FBD-4A96-ACA2-BA7700B0A0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5809D23-4EE0-473C-822B-F2A4B6D4A0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265FDBE-8D1D-4D6D-86BF-C737C5DF5A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6C457F3-5FFA-42AE-8626-31CD5ED4A1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1CF3849-C2D3-4C3C-9FEF-BB9EA266B0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4D629E39-E20A-4A14-BCD9-F4EEA97083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7AB22DC1-E590-4BFE-B31A-BA34E1C8F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E600A947-D87F-4907-9F27-CA44E793B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1B489D1-40A8-4E25-B9B0-065E023042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9605B91C-4DA3-44E5-A479-593CD0D907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3BD46C1-21E0-4228-A49E-C93C5183B4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6888DBC-E5D0-45AC-984F-518BE2DD7C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F09966F4-9A11-48A4-AC43-9F6C18B9B4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8EDAFFB6-6191-4D00-B038-01CE6AEF91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8DCBDEB-EB92-4813-B270-B22344FE71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B51084C-9576-4F1C-9AA9-0599CF6241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CCE9BDE5-5746-4903-9F1B-998AA52D5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AA1D403D-7549-4DC1-8B82-767B4649CC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2C2A279-3787-459E-9757-BEFC92E1BC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1E9D70EE-D23E-4AB7-834B-13E927599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62DC53DD-53B7-4F80-A5C1-EB912FD0CD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249A423-2AA4-4C42-8B2B-05BADD0AD2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FD72E83B-1865-48AF-BC85-D143BDBEFA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3C65B98-E333-4BCF-AD42-E0CEAD8682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349B63F-8678-481C-A892-BED8F8EBE3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F915E2E-600D-473A-914E-F9060FE420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6A2BE64-1545-48B2-B140-274EA4E5B9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1A3C4E39-E676-426C-A041-2D288E2DA3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E99EA9A-5CA9-4E3F-A0A8-D410D30B5F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2D37E75-648C-40B4-9292-7A189ED15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D69B4863-18A0-4CDE-B22F-DD1F7787EC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9D5A7EA-8F62-46F2-A3E6-9C969F2480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9EE435A-57A6-4498-A3C5-F9901268C1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7861606-8078-4700-8C07-58106D33A4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19">
                    <c:v>BUD1</c:v>
                  </c:pt>
                  <c:pt idx="7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60305440"/>
        <c:axId val="-206030489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8E3CB38-A41B-43E5-A753-CDEE3CBA1E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A3EE08A-C5E4-49A9-B701-D5C05CD670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191765E-870C-4468-8322-74BBB289C1E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C2BC42B2-588D-4124-A20C-002098A9F17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033F9DFE-E038-408E-A22A-E42D2255C5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B7B50300-452A-4D8E-8D26-564886F591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87308352-2F3E-42E1-A151-98F7533FE9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B5029C9D-1F76-44B7-A1BB-39D7ABE4F9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899DA6F-B7F9-4D1A-BE5F-FBD1358E90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8F0D6B0-DBCE-4482-9569-E368C1C15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4A57F5D-51B9-42B5-9669-F879EF0A7C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1E5A0E5-D173-42F0-8243-917C8A67ED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FB5F903A-F4F9-4785-BEBA-810A349587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53E351A-4B5D-4946-8215-E841BD5E36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160B846-ED27-4B66-841B-A3173AB22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7173FFB-420F-4140-83AA-58BAA1C38F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0F20CFE-6490-4A68-AFF3-0D005E6D61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FB604384-B37D-4D27-8FCE-3FBA871F8B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87F8A01-2343-4881-A433-EB02DA2531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A750C3F7-EA95-4DF2-8A08-38CBA7EF6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3BC1980C-629F-4CB8-93FC-EE5F40D8CD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2558E2C5-00FE-468B-A274-F731A769F1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12832AC2-EC03-458C-8EC1-47C09E7F8E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4A090E14-72C1-4413-AEB5-7B5C2FF8EB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74AC925-EC44-408F-B347-F17034655F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4723A3B-DBF6-4B43-A180-FC453A1797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0AE6E7A3-8AFA-428B-A501-349BA1BA62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4E046C16-13FF-4598-9875-884D1E24DF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BB9DFC0-B123-48CC-8CA3-DD7510428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6C662F9-A82C-4160-B743-58998F25D5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345663D-11C7-4E91-8BE7-9C1D1D8228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B7240E7-79CE-4888-9742-9D9CC4634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A84DD1B-5888-4D4D-A283-E43CB40691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65A4CC24-5FC2-46A8-945F-75B2537E36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235C84A6-44FB-4BEE-AD33-F10B91416B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DABB747-7F3B-42DA-9D24-9107FB4891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4AF01889-51DB-41EC-B6B3-DFB5F51929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E4C71241-2F90-429A-936B-6AB81BF081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524FF63-20EE-4543-A796-E4A66490DC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447C9D0-A00D-4853-8A0C-51AF4AEF82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AB1BDBE-EB77-4ACC-8006-F38D89524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35FCD5-5717-4CC2-8E1F-A3D8FF8539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AB7C57-A2F5-420A-AC5E-18A21F008B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C18F15CD-DE90-4E4B-977C-470B3A5172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DC6471A-9CB1-4191-8BE2-45FA64360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D5C986DE-780E-4364-AC10-CE1F4014AD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F062AEF7-F63B-43B0-B8ED-66E5C7711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5508E66-322C-4DA3-86C2-19230878CA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DC7D042B-C655-4E38-ABAE-59D812C2F0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07856662-22AC-47CA-8B58-C2CAAD33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BC7A9170-17C9-422B-9D49-4DAC622019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5E6DD1A5-83C5-4CA7-8242-1E0DA1FB27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244808C4-2CA7-413E-BF42-27C360F859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B17F898-3736-48CC-9ABC-C1C2F9007B7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BCC2DEE2-C298-4F1F-BCB6-23B75E7DBA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8A54BFB4-1913-4F2B-8B7F-5377C3BF5F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6B5A0D8-7FAA-45A1-AA41-1868AC223D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3506C9E-D5DB-4DA3-851F-F8045F64BD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23EEB0B0-C69D-469E-B88F-DC36E9DBE1A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BD108A13-5EDE-426A-A9E1-B4DED33353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DD18BB3-169E-408B-B8FD-B1063C50A1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211CA5CC-12E6-4B86-9C62-7849DCEA38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454AC7F-68FC-4D8C-829B-9B914ABD3C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96A68F2-E08B-4A28-BA20-6B0166C8F8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FF202E97-A19D-4B16-8315-83286D54FF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C30E73E-790F-4F66-ADCA-4774459912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9CA80D8-810D-43B0-A0A8-B7D29D11C1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DD74E39A-8246-4A30-A9BD-41E6D0D563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7CF4FD19-4A02-46AB-9686-65DF87189F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0EECDB3-7936-4B4F-876C-46D718AB58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37F9C90A-7DA1-4595-8382-06393E9B7F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997D2EA-1ADB-4D00-B2A3-2B64621673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01E97C0D-9E91-4FBD-8A82-177041BE66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FBF94EA-88B3-489C-AEC3-E3589B923B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0E64FD52-5062-4206-A97F-1C80F05BB8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0C805420-1819-4A5F-BE9B-3E4B69F877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EF3224D5-F309-43F2-8D56-E5BEA33DF7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780EDF9-CC43-4E33-8A29-375292C946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0C80FA4-D1D1-4CF7-A8FE-2EFE2B50E7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A2DCF67-9A2A-443B-B253-0996628DD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E1D85EF-81E0-4AD2-A329-D2B191936F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B9A2A72D-6A50-4A9A-9F6C-D94F173925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8B75B27D-1BA2-4620-9FC3-125AD4188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78FDA846-9690-4FA3-9380-3B15EAB237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4FBB290-F625-4701-AC37-19200020A44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A4B05C05-C5DA-4170-B4F6-7230D58011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DB755B8-7F33-4094-866E-B140204BC0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58DE46D-E748-4C8B-A380-661F9C0868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6C956CA3-CCF7-4F35-9139-B8AE49D9CB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F396657-5646-4B3E-8FC8-E240885F08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374E70C9-075F-430A-8FF1-A6D6A00793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ED51854-3D23-48C9-B7AB-0098A3BBC8D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17ED549A-7DC8-4089-A131-D9409F965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AF0E78B6-9242-4A74-BE25-9072697E58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A049520B-8A0B-471A-9DB7-1EF576F9D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B0A59A60-EFE2-4B7D-84D1-12E10B274E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4EE9428B-07E7-47CE-98B3-323C64E595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A3FC5720-08FA-440E-A98D-8A75126225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E15888EF-6F59-4D50-97AE-E825931B47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0865935C-5F06-4938-9A4E-238187365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425B4E36-29BF-41BE-AA12-098166C019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DF9090D-AF21-4E84-9DA1-A1282D0841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C7ECCD94-CE9D-4037-95F7-106CFA7E8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0E3D3BBB-72B4-41D1-8484-57C8A3F10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31192C3D-1CA8-46AB-BF6C-C189811791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03005C74-0D7F-44C3-9FF6-8A9C9B7F83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4FA7553C-4898-443C-B468-4BA476064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DD930C98-BC12-426C-B1B1-FACA7D0D10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97AD10B-4A25-4E24-9D61-0029277BD2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D4D84F20-4E52-409F-942F-C96962BBC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ACB90566-EA2E-4481-BDAE-9B54BACEFD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EB6E634-39D1-4FBA-8539-52FF9A04A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2371C461-4D76-40EA-8DED-B74CCEDCC1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BC19F69-F8C8-42A6-8969-211BB3E5F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6303557A-7CD2-4265-B11A-35A709E46D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BF2DA96-C0A6-41D2-8A85-7D9A8CB62D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DDCF7144-B027-427E-AB15-FAD390F980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845BA18F-3083-4EC3-9F81-D8668E9439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FEF07D48-AA00-43D0-B8E7-BC3220AFAF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BB17893-D63B-4818-B6C5-852C6FA151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3A7D2E4-54DA-4C62-8A74-3F7DF6B1C9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A6BBA353-921D-40C9-9F9F-19250AD6C1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1D33495F-D13B-49EB-82F9-DB801A009B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FEEC36EF-DCEC-48EF-88D9-A3AF96AC4F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DCA50B8C-DD41-485A-83E0-594A5DBA9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7C25E21F-828E-4E05-A4CB-40600B58DA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91AD42DA-14D9-4297-8570-02E1170EC0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1317FB4-6BE9-4BAF-A808-2B775DBFF0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7DDC68CF-1987-4BF4-A9F7-A3E82166D7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A509028-8193-4AFA-A41F-76866E6A0F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6D71F893-4697-4EF9-9263-1487747ED2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0F1DD911-0E2B-4348-A630-D0160D1A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C8E51110-BADB-4D45-BE72-F64142D23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4B86EA57-E2DC-44EF-9940-E2F2B83591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32609956-FBED-41E6-B822-814DFDC109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E48C2974-BC52-4A0F-AB69-BCC80228C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558F0844-648A-45A2-ABEC-C330591FD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3D1A98-7F64-4F4A-A15E-DF7AC4DE8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EE7ECAC-A78C-41CD-BF9D-EC49FB4F9E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53315420-7103-4D4F-93F1-EF2B07825D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87D98E0-D3BE-405A-9F4B-1D28D97D52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D9DC28B-BDFA-4EB7-9DA3-4277C0584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38299D97-3606-4098-AC73-0FB2381D7F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BB48EBF8-7EA3-4285-8B01-A8470382A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80B8DADC-3309-472E-AC3B-A7C19FC571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CCB109E-FC45-404D-B967-C0CF3811FE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47E42C64-383D-4F54-9D28-3AD558580D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A4364A64-45C2-4704-9039-B8DD65990B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2C6C4197-8F5B-4067-ACB9-C5DF6F788B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EDCDE93-E7EE-4C99-8AB8-6D4CE33C69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586C3CED-BC42-41B6-8134-08ABEE72B5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C843F07-1845-4F03-898C-1D064406D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65420B6-4D61-4214-B85E-B8D891013B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F2ED19F-52D9-4D2E-92C3-B0215330D4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FBD4FBE6-8D64-49FC-87AB-FB22BE9222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1FE3451A-0625-4670-802C-172B516B18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7E648AF-5DD2-45A3-A8E1-F149784F99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5C353CE8-ADCD-4F36-82F5-71747713FE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81CE72D-93B8-4411-BA29-507DC40B02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0C13B7AB-67B3-4611-AC44-1505402C1A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FD137EB3-16DB-4107-A47A-E6B0DB1617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556816E-51B7-4C52-AE76-84759402B7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F3F247A-2BE0-4043-B21D-6E2F64C38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60D45BF-E845-4360-8FBD-303B2DD391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184C52CC-4DB4-4ABB-83D7-22A595BC41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475CB1E-EB2B-4A9A-9EB5-9ADED89BB0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9F4AF87-F3D5-4483-A5CA-5E86788DD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1B6FF1C-F701-4EB4-BB27-B793F48CF1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6F0FAADC-3889-4415-9174-998633499F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DFED819E-3677-4D92-9EA0-C41F6C018E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A0F6B4BE-77E2-415D-9EE0-F77A200B2F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EC20A65-71F2-4140-91F4-CBDB9D1B39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29EB4D2-8577-4F44-A060-B4FB7120E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1F2CEF8-CE1A-48BF-B1BF-6B7B2AF20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18779D1-2F9D-492D-9698-1F9C1798A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0A4B2AFB-16B1-457E-805F-761CA343BA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BC3D3C49-EB46-4B53-BCC5-64AFDEC72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40D95753-AF2C-4567-87A7-38BF1EF2278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3D405A67-6BC4-42C6-A6DF-14AE321CCF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FF37CB1-2FB6-4977-A43C-BC28DDE17E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6FB559C-E02B-481D-A134-D9B972B81D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FD46DDF-CD8F-4147-96FD-BEDF9C0938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13298B1C-5A57-4CCA-8557-5DD922B3D5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694796B-674F-4CC8-B0FF-35EC6B37CF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9C6DC99E-7D75-49FD-82CA-D0024FD288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4321A974-1C6A-45D7-9C01-7C5047CDD0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9E148343-7CBF-40D3-A22B-EE302AA9B9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9C313D2-121F-4143-934C-AE75E17B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100mM'!$V$6:$V$99</c15:f>
                      <c15:dlblRangeCache>
                        <c:ptCount val="94"/>
                        <c:pt idx="1">
                          <c:v>BUD1</c:v>
                        </c:pt>
                        <c:pt idx="58">
                          <c:v>BUD2</c:v>
                        </c:pt>
                        <c:pt idx="9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60305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304896"/>
        <c:crosses val="autoZero"/>
        <c:crossBetween val="midCat"/>
      </c:valAx>
      <c:valAx>
        <c:axId val="-206030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030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BEB6AE7-E191-4ADF-B0DE-4EB32796617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DA7F854-6584-41F0-A011-8175EE209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CD58E2E-A83E-4702-9327-72902BFE3E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6E838D5-5A38-417A-AE36-D5D00ABAED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D3DF20F-69B4-4E57-90AD-F8794CAF9C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42D6F07-EA24-424F-8CE1-674F70F63A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4021089-2FE1-484C-82B5-DAD91B4911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3CC09BA-EF4F-43AC-A1D1-6866E48B2A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66DC4E0-C619-4D9C-AD44-E847092F31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F6BECFD-2666-4912-B415-78B96E87F1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3D52AD0-D19A-4B61-AC95-2B951547D7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A2A3DFD-4B8F-4DED-8689-EC122A7677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FA61DE9-D2BC-4717-A1FB-ABB47D4921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9DA0904-4732-4670-A4BD-B7DD90F590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EA1EBBE-00BB-4105-B315-A8BAABB908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977A968-BB27-4A76-AE6F-A99CDC0B11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7A03946-4292-4791-B74A-E9AE78B9A0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AA4A6423-E794-417F-8ADB-C0BD59E685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F9E1941A-3C72-43E1-99B3-8654A47651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FEFC708-7C2F-4C9E-8D8F-FA221B2925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E4B6BB0-B56E-4CCD-8A73-9A0741C640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BBB1E7A-F80C-49DE-9E43-CF446C8B6E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627422A-3A09-48E3-BFBE-961A7C8A88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1E573492-90B3-486B-816F-6DE5261B27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1AF800E-7179-4218-B12A-2BF15F1500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96B744A-432A-4036-B9DF-8D2221400C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6CA30AD-23DC-461B-AFF2-B830219A1C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0BAEE706-0C47-4DB3-9440-AA5D081D92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B76F9DA-B7AF-4248-87E6-10DE06401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1B14A6E-53C8-4866-A7CC-30385EA1DC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9002DA4C-67E0-4C06-B590-F2931D1232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4EEB2EC-86D6-4E6E-B574-7175E3FF41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AA93D96-D194-419A-A539-972C73D2D3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FC4BF89-24CE-4F66-BFF2-A5E77FFA1E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28BE4A7-C5AA-4053-B84F-3883063186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099FD27A-9819-4C07-9639-961B460FBA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5ABACC7-82E0-4BBC-A12B-FB12BDC255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21223B1E-990F-405A-A48C-A67D4C145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3490D095-43F6-4BB8-B551-40BE12E442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87471A55-0B9E-47F5-A2BD-83B6F4C568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AF06D04C-16FB-4760-B42C-2129572A2C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6C48CA05-6804-4478-BFF8-69E66528AB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A3C8F6D-78F1-46FB-B6C1-2515C786D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33D7E10C-BF5C-4168-BEE3-B4840DC1A6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4D05D69-D74C-49BC-B31E-DBE895EDB6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71781A05-9500-4FA5-9A66-E7465A2F73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5BA528AB-747F-4719-8B01-8EE6017D95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F453F2E8-C217-4FF8-9C93-3D7A6C4F35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53B38FE-BF07-4CDA-A345-B7329BD21B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8995F971-EDA0-483C-9DE9-6F3125732C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0390A18-89FB-446F-B90F-E2A0E5DC64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66D06F32-AA5A-4C5C-8E00-042AFC8F28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7C935422-3C16-41C5-856F-3E357BD105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558D1208-CEC7-44BF-9561-F71F7D3077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EF65009-34E3-4324-8876-9412D78B2D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2107617-4BA1-44B6-AB95-C5AF2F0770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8EEDC2E9-42B2-4AA1-A4D4-1D92E8259A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E79F4824-87AC-45AF-968A-9A9074FC13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E4BC4303-DA15-4EF1-8296-2E2EF6CF15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72FF81BF-72CB-47E3-A6D1-A98EA4AA8A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383AE82-A294-4FC3-82A8-2FC4684EA4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D3E8594-16DF-4274-9717-39034C3D24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E59C2B87-1619-4FEE-B9B0-3D0C5B705E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38550C74-B16B-4694-A2B3-95C663A4D0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A9C848B-5EFA-4D9E-A2F0-1D4A88889A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745C887-BE6D-40F2-8589-C2E37A2C67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DC7866C9-C0DF-4AF9-9219-3014E4DC89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D10DFCF-6D56-4119-908E-1AD9CEB0DB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A0C250D-F1F4-4AEB-8606-32E8C80CAA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A3D91AC9-CA58-440D-ABE7-D842F147B8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C4F97368-2AC4-4413-8C70-28101DD34A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D47F3C63-1968-48B3-833E-846BB25CDC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5097261C-BF4B-4227-860C-6700681951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CD2DBF3-68F1-4B1A-BDD9-A0E2467E61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422BEDC-FEBA-4874-9568-2D17FCE149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429B04C3-4587-4464-9250-60105035D9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10D2CBF3-7905-47E0-98D9-8C261F6CF1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7540A243-B9A4-4EF7-BD50-776A95D29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205F7CAD-BD23-4446-A8C7-A12B85E1A7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E9FED13-CD54-42E8-AB83-D3EE9FA24C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3022A7CF-70D1-4DAB-B1B8-E175A92A89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2DE2BAA-A8DB-47E9-A958-594D7EE3B3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4B6F5DC4-8B14-4E5F-9DB6-24192651DB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C2ED72D-5F6B-4A51-831A-62A21C1C31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677CA069-8E52-4027-93B4-557BA56C1B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6324FC66-0FCC-4D85-8DCA-955C2E3034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2D53A45-FF02-49ED-93CC-30939A322A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8D5A7FAD-897A-4EDE-B282-6C370AD683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C6D376D3-0742-4D68-8154-801D58E375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6BD68AA-0258-4D3E-B22B-5A401E9770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C8E3002B-B560-4481-8DAF-D52A04F8CF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60960F3A-6E7A-49B6-AF86-D0133DCF95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ADD4F5CC-3955-4E69-8D71-924C854A7F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E0224A4C-3CB5-4954-8901-CB985BE260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30500656"/>
        <c:axId val="-20304979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5579AF4-AF7D-4550-8246-247D2444DF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EAD607EC-330A-42F8-9B66-14AD223349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2DD55D1-C2C9-4236-8A50-30C60EB865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81E27D4B-5CCD-4EAF-AE99-8330AE69B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D262837-407A-490D-8476-7264B74768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15D309F1-4BC1-4CB5-9D26-C66E35A8A3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273926DC-AFD1-4009-83A2-86BD5005FD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1C14BE93-8D17-479F-A25B-9151CC785B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F0077A29-7C34-4B45-BAF1-207D33C571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8F5BCE10-1E95-4D88-9DC5-D8872671EB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FF3E543A-A942-4F9B-A308-6C4B4B6CA3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425C2772-A6F3-4705-8FBD-2BCA58F261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A30AA18-E093-4C94-B328-C22AB9FBB9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395DAD01-4BD8-4B60-96FD-B27FB29668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A006D85C-B78C-4A2D-A2F2-A1C629D250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87F83DD-7EF0-4C46-A433-2C37FD6A3B9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F6CCDE52-735F-4610-9EDD-97F1BF51B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1364D15C-EA77-4C71-A91B-2557939D1B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20CBC69-05E1-4CAF-8CBD-5CC798D315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719943D4-7591-4366-A03B-D6A706DB94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D45A0A3-814A-419A-8813-D91516F9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487CE7B-CCB8-41FF-8CC1-2191A57D51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B3663A2-6340-4DD1-8D14-47C1F44751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CB2C7C8-B23C-4AF5-9B44-7E7DDB5A4C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F9C513B-BCC7-4A2A-99E4-E937FDFB78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653EB0F-4787-423D-ABC2-9C9D9BABF0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9A090FA7-1C9C-49A3-94DA-62E77FB8B5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DB029DB6-1766-441F-A777-6C84D50605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4BF2B3AB-E8E3-40C3-BC21-4042A6D62D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A24AC5AA-149D-4D52-8106-CFF88B870E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78CDC0-578E-42BD-B9B9-39FD321299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8F3E9CC5-A2CC-4097-B79C-F5D4C83A37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51FF55-9F2D-4EAC-B391-7D4D925958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E593E28-2929-4086-8EFF-8FBCDEE9A35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E8C8D86A-BFF0-48C4-9A16-B02A83E7E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2C6B05E8-A6C3-44A1-A5BF-405314A27C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DDDF90B6-CAE7-4B1F-AAEB-363F94D42A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92D02305-73FA-4760-A99F-2EC38AFB37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0D86C649-009F-41B3-965B-0588FE79EE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7638819E-1C50-4AA2-8D3A-F23A572B87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B1FDF24F-D150-4303-ABED-3E0F460617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57E4F890-4AEA-423C-9F2E-F460BBF336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ECE3C2BA-28C2-4A84-9F92-E12BC2F4B1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FEF5D363-57A2-4B89-956A-7761A528C4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A0F9937C-5317-4CBA-A673-A2C60CAB86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B30270EF-B020-4222-9C84-8DB55CE3A5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90C2334-A590-4444-BB70-95CD19B2C5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6492B166-74BD-4292-93F5-9E7C6E1C6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EB5AA321-F926-4B39-9801-8202861DED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1AF09561-F732-4D54-A725-BCD4A6C8ED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31EB4A06-2F60-4356-A9C7-8AA0D73F82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BE2E69B7-6C50-450B-A308-A9CC3DCD78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584F0D8C-65AD-425A-9DB7-B3561B5E23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9F6A2F13-2DD9-4534-86A3-727C690DFF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FB3D55C-DC05-4736-AF55-8BAF8A4859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91EAE83-C8DD-4118-A6A1-8C15259E4B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9AFBE6D-A479-43A8-BC1F-1C19EA812D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1F77B9A2-C07E-4336-8949-C031317070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2C8091C-DE42-4EBE-9215-02DF87FCC8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D89E8D4C-15D3-4654-B56E-F5F3336FD9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5DBF518-25FF-4EAC-A781-D42DD1A217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FE56DCC-341C-49F6-99D5-55D243D8C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BE31B7B2-2E4C-4529-AA6A-C1F869E484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D557DC0-4B92-4410-8040-FF2173094D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744E94DA-19F3-4E98-83F5-7EC4E30934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AE28124-2B4E-4062-B8E8-98D469DF42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CC8CF591-A97D-4B8F-8672-0EF7D1A78D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458EA492-105F-418A-82F3-BBD1609D8E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E47E045A-CDA0-4BF9-B52F-1CB30F86BE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8A2DFCF-20F4-4251-9F34-065E607108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5835605C-591C-40FD-8F37-95954683FC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61D83F0-B958-405F-80B2-73220ABD62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AEBF2F3-2BB1-4B3D-A58D-CDBCC1C2FA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F041ACF-F0CD-4339-BAFF-E85B9D9FE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49479E8-CA6E-42B6-8740-5D88DC9122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7CC9FF75-28D8-4B26-9BA7-E4D7CDFBE4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63682E12-60C0-4933-829F-86381AE2EEE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795A192C-19A2-4FE3-9003-8C482D51F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019F29BE-6ABE-422A-8BC6-EAD500CB9B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4CF9060-06C3-4E90-AD9E-4F3B94D657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F06921CC-D1CA-41E0-8850-EB87EF0901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846655E0-C293-4637-8C5E-E4291A7228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40960ED5-0919-46FD-B727-A7E42D9436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56903BA3-D80C-4C6D-995E-6918702F71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E180FA01-3666-4F2E-8829-25B317249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76D0E3A-251B-417E-B37F-908001E6FD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E20F4416-5046-4E6C-A497-3F43090592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118BF10B-7F29-4EE7-9C02-C4F274E837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EB406DC3-6929-4CF9-A092-32F5AD0D4F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199B876-9A96-4034-A26D-9FBB4A38F6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BB9EC2FC-6EA1-4E5D-B92A-B35B78C522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9BE2CC0-A1DA-4FDC-BBE0-96C782C3D8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225DE64B-78A9-41A6-9990-FA1B6CD521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D11EDB0-91E0-4DEC-AA66-5E2517EEF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30500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497936"/>
        <c:crosses val="autoZero"/>
        <c:crossBetween val="midCat"/>
      </c:valAx>
      <c:valAx>
        <c:axId val="-203049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0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Blank'!$G$5</c:f>
              <c:strCache>
                <c:ptCount val="1"/>
                <c:pt idx="0">
                  <c:v>Substract Background 处理（已除背景）的结果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4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solidFill>
                  <a:schemeClr val="accent1"/>
                </a:solidFill>
                <a:round/>
              </a:ln>
              <a:effectLst/>
            </c:spPr>
          </c:dPt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Blank'!$G$6:$G$99</c:f>
              <c:numCache>
                <c:formatCode>General</c:formatCode>
                <c:ptCount val="94"/>
                <c:pt idx="0">
                  <c:v>1397.989</c:v>
                </c:pt>
                <c:pt idx="1">
                  <c:v>1244.925</c:v>
                </c:pt>
                <c:pt idx="2">
                  <c:v>1164.299</c:v>
                </c:pt>
                <c:pt idx="3">
                  <c:v>1067.7420000000002</c:v>
                </c:pt>
                <c:pt idx="4">
                  <c:v>1179.96</c:v>
                </c:pt>
                <c:pt idx="5">
                  <c:v>1210.0440000000001</c:v>
                </c:pt>
                <c:pt idx="6">
                  <c:v>1178.5360000000001</c:v>
                </c:pt>
                <c:pt idx="7">
                  <c:v>1143.3219999999999</c:v>
                </c:pt>
                <c:pt idx="8">
                  <c:v>1198.1579999999999</c:v>
                </c:pt>
                <c:pt idx="9">
                  <c:v>1118.7629999999999</c:v>
                </c:pt>
                <c:pt idx="10">
                  <c:v>946.74599999999998</c:v>
                </c:pt>
                <c:pt idx="11">
                  <c:v>1064.4770000000001</c:v>
                </c:pt>
                <c:pt idx="12">
                  <c:v>939.43299999999999</c:v>
                </c:pt>
                <c:pt idx="13">
                  <c:v>1041.7380000000001</c:v>
                </c:pt>
                <c:pt idx="14">
                  <c:v>1086.9080000000001</c:v>
                </c:pt>
                <c:pt idx="15">
                  <c:v>905.16599999999994</c:v>
                </c:pt>
                <c:pt idx="16">
                  <c:v>1027.002</c:v>
                </c:pt>
                <c:pt idx="17">
                  <c:v>1197.6179999999999</c:v>
                </c:pt>
                <c:pt idx="18">
                  <c:v>1168.4969999999998</c:v>
                </c:pt>
                <c:pt idx="19">
                  <c:v>1190.835</c:v>
                </c:pt>
                <c:pt idx="20">
                  <c:v>1229.278</c:v>
                </c:pt>
                <c:pt idx="21">
                  <c:v>1176.924</c:v>
                </c:pt>
                <c:pt idx="22">
                  <c:v>1124.499</c:v>
                </c:pt>
                <c:pt idx="23">
                  <c:v>1118.7240000000002</c:v>
                </c:pt>
                <c:pt idx="24">
                  <c:v>1126.1220000000001</c:v>
                </c:pt>
                <c:pt idx="25">
                  <c:v>1003.8269999999999</c:v>
                </c:pt>
                <c:pt idx="26">
                  <c:v>1051.1120000000001</c:v>
                </c:pt>
                <c:pt idx="27">
                  <c:v>1031.644</c:v>
                </c:pt>
                <c:pt idx="28">
                  <c:v>1120.163</c:v>
                </c:pt>
                <c:pt idx="29">
                  <c:v>987.40600000000006</c:v>
                </c:pt>
                <c:pt idx="30">
                  <c:v>1208.7269999999999</c:v>
                </c:pt>
                <c:pt idx="31">
                  <c:v>1352.69</c:v>
                </c:pt>
                <c:pt idx="32">
                  <c:v>1430.2070000000001</c:v>
                </c:pt>
                <c:pt idx="33">
                  <c:v>1383.7170000000001</c:v>
                </c:pt>
                <c:pt idx="34">
                  <c:v>1269.184</c:v>
                </c:pt>
                <c:pt idx="35">
                  <c:v>1375.27</c:v>
                </c:pt>
                <c:pt idx="36">
                  <c:v>1275.9880000000001</c:v>
                </c:pt>
                <c:pt idx="37">
                  <c:v>1102.4259999999999</c:v>
                </c:pt>
                <c:pt idx="38">
                  <c:v>1224.5450000000001</c:v>
                </c:pt>
                <c:pt idx="39">
                  <c:v>1160.2760000000001</c:v>
                </c:pt>
                <c:pt idx="40">
                  <c:v>1124.758</c:v>
                </c:pt>
                <c:pt idx="41">
                  <c:v>1271.3159999999998</c:v>
                </c:pt>
                <c:pt idx="42">
                  <c:v>1236.2840000000001</c:v>
                </c:pt>
                <c:pt idx="43">
                  <c:v>1341.33</c:v>
                </c:pt>
                <c:pt idx="44">
                  <c:v>1275.2930000000001</c:v>
                </c:pt>
                <c:pt idx="45">
                  <c:v>1213.5119999999999</c:v>
                </c:pt>
                <c:pt idx="46">
                  <c:v>1306.2470000000001</c:v>
                </c:pt>
                <c:pt idx="47">
                  <c:v>1391.2560000000001</c:v>
                </c:pt>
                <c:pt idx="48">
                  <c:v>1270.9019999999998</c:v>
                </c:pt>
                <c:pt idx="49">
                  <c:v>1350.3739999999998</c:v>
                </c:pt>
                <c:pt idx="50">
                  <c:v>1384.3390000000002</c:v>
                </c:pt>
                <c:pt idx="51">
                  <c:v>1275.4169999999999</c:v>
                </c:pt>
                <c:pt idx="52">
                  <c:v>1273.319</c:v>
                </c:pt>
                <c:pt idx="53">
                  <c:v>1372.605</c:v>
                </c:pt>
                <c:pt idx="54">
                  <c:v>1370.2079999999999</c:v>
                </c:pt>
                <c:pt idx="55">
                  <c:v>1575.5190000000002</c:v>
                </c:pt>
                <c:pt idx="56">
                  <c:v>1402.482</c:v>
                </c:pt>
                <c:pt idx="57">
                  <c:v>1639.78</c:v>
                </c:pt>
                <c:pt idx="58">
                  <c:v>1669.5590000000002</c:v>
                </c:pt>
                <c:pt idx="59">
                  <c:v>1427.93</c:v>
                </c:pt>
                <c:pt idx="60">
                  <c:v>1474.895</c:v>
                </c:pt>
                <c:pt idx="61">
                  <c:v>1492.52</c:v>
                </c:pt>
                <c:pt idx="62">
                  <c:v>1486.962</c:v>
                </c:pt>
                <c:pt idx="63">
                  <c:v>1550.7</c:v>
                </c:pt>
                <c:pt idx="64">
                  <c:v>1562.278</c:v>
                </c:pt>
                <c:pt idx="65">
                  <c:v>1495.1590000000001</c:v>
                </c:pt>
                <c:pt idx="66">
                  <c:v>1464.154</c:v>
                </c:pt>
                <c:pt idx="67">
                  <c:v>1314.3989999999999</c:v>
                </c:pt>
                <c:pt idx="68">
                  <c:v>1603.3010000000002</c:v>
                </c:pt>
                <c:pt idx="69">
                  <c:v>1395.44</c:v>
                </c:pt>
                <c:pt idx="70">
                  <c:v>1459.751</c:v>
                </c:pt>
                <c:pt idx="71">
                  <c:v>1420.5339999999999</c:v>
                </c:pt>
                <c:pt idx="72">
                  <c:v>1407.1849999999999</c:v>
                </c:pt>
                <c:pt idx="73">
                  <c:v>1448.7740000000001</c:v>
                </c:pt>
                <c:pt idx="74">
                  <c:v>1500.759</c:v>
                </c:pt>
                <c:pt idx="75">
                  <c:v>1423.836</c:v>
                </c:pt>
                <c:pt idx="76">
                  <c:v>1282.873</c:v>
                </c:pt>
                <c:pt idx="77">
                  <c:v>1335.6880000000001</c:v>
                </c:pt>
                <c:pt idx="78">
                  <c:v>1077.8020000000001</c:v>
                </c:pt>
                <c:pt idx="79">
                  <c:v>1013.241</c:v>
                </c:pt>
                <c:pt idx="80">
                  <c:v>773.95800000000008</c:v>
                </c:pt>
                <c:pt idx="81">
                  <c:v>814.5200000000001</c:v>
                </c:pt>
                <c:pt idx="82">
                  <c:v>761.1629999999999</c:v>
                </c:pt>
                <c:pt idx="83">
                  <c:v>636.83899999999994</c:v>
                </c:pt>
                <c:pt idx="84">
                  <c:v>630.73400000000004</c:v>
                </c:pt>
                <c:pt idx="85">
                  <c:v>636.57899999999995</c:v>
                </c:pt>
                <c:pt idx="86">
                  <c:v>762.20900000000006</c:v>
                </c:pt>
                <c:pt idx="87">
                  <c:v>628.68500000000006</c:v>
                </c:pt>
                <c:pt idx="88">
                  <c:v>555.78099999999995</c:v>
                </c:pt>
                <c:pt idx="89">
                  <c:v>508.45699999999999</c:v>
                </c:pt>
                <c:pt idx="90">
                  <c:v>494.49899999999997</c:v>
                </c:pt>
                <c:pt idx="91">
                  <c:v>452.483</c:v>
                </c:pt>
                <c:pt idx="92">
                  <c:v>538.87599999999998</c:v>
                </c:pt>
                <c:pt idx="93">
                  <c:v>639.39799999999991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Blank'!$J$5</c:f>
              <c:strCache>
                <c:ptCount val="1"/>
                <c:pt idx="0">
                  <c:v>未利用 Substract Background处理（已除背景）的结果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Blank'!$J$6:$J$99</c:f>
              <c:numCache>
                <c:formatCode>General</c:formatCode>
                <c:ptCount val="94"/>
                <c:pt idx="0">
                  <c:v>1649.5059999999994</c:v>
                </c:pt>
                <c:pt idx="1">
                  <c:v>1428.9949999999999</c:v>
                </c:pt>
                <c:pt idx="2">
                  <c:v>1379.7150000000001</c:v>
                </c:pt>
                <c:pt idx="3">
                  <c:v>1248.9449999999997</c:v>
                </c:pt>
                <c:pt idx="4">
                  <c:v>1347.8630000000003</c:v>
                </c:pt>
                <c:pt idx="5">
                  <c:v>1394.3339999999998</c:v>
                </c:pt>
                <c:pt idx="6">
                  <c:v>1350.0039999999999</c:v>
                </c:pt>
                <c:pt idx="7">
                  <c:v>1293.0940000000001</c:v>
                </c:pt>
                <c:pt idx="8">
                  <c:v>1414.8270000000002</c:v>
                </c:pt>
                <c:pt idx="9">
                  <c:v>1351.5110000000004</c:v>
                </c:pt>
                <c:pt idx="10">
                  <c:v>1115.8609999999999</c:v>
                </c:pt>
                <c:pt idx="11">
                  <c:v>1297.2160000000003</c:v>
                </c:pt>
                <c:pt idx="12">
                  <c:v>1104.6970000000001</c:v>
                </c:pt>
                <c:pt idx="13">
                  <c:v>1235.4449999999997</c:v>
                </c:pt>
                <c:pt idx="14">
                  <c:v>1258.8550000000005</c:v>
                </c:pt>
                <c:pt idx="15">
                  <c:v>1113.3530000000001</c:v>
                </c:pt>
                <c:pt idx="16">
                  <c:v>1216.1350000000002</c:v>
                </c:pt>
                <c:pt idx="17">
                  <c:v>1375.201</c:v>
                </c:pt>
                <c:pt idx="18">
                  <c:v>1384.0569999999998</c:v>
                </c:pt>
                <c:pt idx="19">
                  <c:v>1348.9029999999993</c:v>
                </c:pt>
                <c:pt idx="20">
                  <c:v>1472.2240000000002</c:v>
                </c:pt>
                <c:pt idx="21">
                  <c:v>1403.5410000000002</c:v>
                </c:pt>
                <c:pt idx="22">
                  <c:v>1370.509</c:v>
                </c:pt>
                <c:pt idx="23">
                  <c:v>1319.0570000000007</c:v>
                </c:pt>
                <c:pt idx="24">
                  <c:v>1367.3599999999997</c:v>
                </c:pt>
                <c:pt idx="25">
                  <c:v>1222.1100000000006</c:v>
                </c:pt>
                <c:pt idx="26">
                  <c:v>1267.5700000000006</c:v>
                </c:pt>
                <c:pt idx="27">
                  <c:v>1324.6719999999996</c:v>
                </c:pt>
                <c:pt idx="28">
                  <c:v>1366.1399999999994</c:v>
                </c:pt>
                <c:pt idx="29">
                  <c:v>1250.4769999999999</c:v>
                </c:pt>
                <c:pt idx="30">
                  <c:v>1498.835</c:v>
                </c:pt>
                <c:pt idx="31">
                  <c:v>1690.7249999999995</c:v>
                </c:pt>
                <c:pt idx="32">
                  <c:v>1773.4009999999998</c:v>
                </c:pt>
                <c:pt idx="33">
                  <c:v>1721.5299999999997</c:v>
                </c:pt>
                <c:pt idx="34">
                  <c:v>1613.4889999999996</c:v>
                </c:pt>
                <c:pt idx="35">
                  <c:v>1824.5010000000002</c:v>
                </c:pt>
                <c:pt idx="36">
                  <c:v>1707.5439999999999</c:v>
                </c:pt>
                <c:pt idx="37">
                  <c:v>1654.7669999999998</c:v>
                </c:pt>
                <c:pt idx="38">
                  <c:v>1833.5479999999998</c:v>
                </c:pt>
                <c:pt idx="39">
                  <c:v>1749.683</c:v>
                </c:pt>
                <c:pt idx="40">
                  <c:v>1716.558</c:v>
                </c:pt>
                <c:pt idx="41">
                  <c:v>1919.1750000000002</c:v>
                </c:pt>
                <c:pt idx="42">
                  <c:v>1862.4929999999995</c:v>
                </c:pt>
                <c:pt idx="43">
                  <c:v>2068.527</c:v>
                </c:pt>
                <c:pt idx="44">
                  <c:v>1981.5630000000001</c:v>
                </c:pt>
                <c:pt idx="45">
                  <c:v>1937.2129999999997</c:v>
                </c:pt>
                <c:pt idx="46">
                  <c:v>1899.1440000000002</c:v>
                </c:pt>
                <c:pt idx="47">
                  <c:v>2148.1989999999996</c:v>
                </c:pt>
                <c:pt idx="48">
                  <c:v>2022.4099999999999</c:v>
                </c:pt>
                <c:pt idx="49">
                  <c:v>2095.0749999999998</c:v>
                </c:pt>
                <c:pt idx="50">
                  <c:v>2179.8409999999994</c:v>
                </c:pt>
                <c:pt idx="51">
                  <c:v>2007.3450000000003</c:v>
                </c:pt>
                <c:pt idx="52">
                  <c:v>2169.4139999999998</c:v>
                </c:pt>
                <c:pt idx="53">
                  <c:v>2318.5510000000004</c:v>
                </c:pt>
                <c:pt idx="54">
                  <c:v>2157.8469999999998</c:v>
                </c:pt>
                <c:pt idx="55">
                  <c:v>2261.5230000000001</c:v>
                </c:pt>
                <c:pt idx="56">
                  <c:v>2052.9560000000001</c:v>
                </c:pt>
                <c:pt idx="57">
                  <c:v>2274.7799999999997</c:v>
                </c:pt>
                <c:pt idx="58">
                  <c:v>2296.1310000000003</c:v>
                </c:pt>
                <c:pt idx="59">
                  <c:v>2055.7970000000005</c:v>
                </c:pt>
                <c:pt idx="60">
                  <c:v>2100.0109999999995</c:v>
                </c:pt>
                <c:pt idx="61">
                  <c:v>2220.1999999999998</c:v>
                </c:pt>
                <c:pt idx="62">
                  <c:v>2047.4389999999994</c:v>
                </c:pt>
                <c:pt idx="63">
                  <c:v>2206.5910000000003</c:v>
                </c:pt>
                <c:pt idx="64">
                  <c:v>2243.6950000000006</c:v>
                </c:pt>
                <c:pt idx="65">
                  <c:v>2180.2419999999993</c:v>
                </c:pt>
                <c:pt idx="66">
                  <c:v>2055.0359999999991</c:v>
                </c:pt>
                <c:pt idx="67">
                  <c:v>1948.8449999999993</c:v>
                </c:pt>
                <c:pt idx="68">
                  <c:v>2173.5299999999997</c:v>
                </c:pt>
                <c:pt idx="69">
                  <c:v>1979.0569999999998</c:v>
                </c:pt>
                <c:pt idx="70">
                  <c:v>1974.4629999999997</c:v>
                </c:pt>
                <c:pt idx="71">
                  <c:v>2065.7519999999995</c:v>
                </c:pt>
                <c:pt idx="72">
                  <c:v>1986.143</c:v>
                </c:pt>
                <c:pt idx="73">
                  <c:v>2013.8429999999998</c:v>
                </c:pt>
                <c:pt idx="74">
                  <c:v>2089.42</c:v>
                </c:pt>
                <c:pt idx="75">
                  <c:v>2090.8419999999996</c:v>
                </c:pt>
                <c:pt idx="76">
                  <c:v>1955.817</c:v>
                </c:pt>
                <c:pt idx="77">
                  <c:v>2054.9470000000001</c:v>
                </c:pt>
                <c:pt idx="78">
                  <c:v>2004.7080000000005</c:v>
                </c:pt>
                <c:pt idx="79">
                  <c:v>1964.3230000000003</c:v>
                </c:pt>
                <c:pt idx="80">
                  <c:v>1574.8870000000006</c:v>
                </c:pt>
                <c:pt idx="81">
                  <c:v>1653.6890000000003</c:v>
                </c:pt>
                <c:pt idx="82">
                  <c:v>1648.9589999999998</c:v>
                </c:pt>
                <c:pt idx="83">
                  <c:v>1442.3240000000005</c:v>
                </c:pt>
                <c:pt idx="84">
                  <c:v>1641.5609999999997</c:v>
                </c:pt>
                <c:pt idx="85">
                  <c:v>1637.2959999999994</c:v>
                </c:pt>
                <c:pt idx="86">
                  <c:v>1647.527</c:v>
                </c:pt>
                <c:pt idx="87">
                  <c:v>1635.7160000000003</c:v>
                </c:pt>
                <c:pt idx="88">
                  <c:v>1721.7479999999996</c:v>
                </c:pt>
                <c:pt idx="89">
                  <c:v>1743.0970000000007</c:v>
                </c:pt>
                <c:pt idx="90">
                  <c:v>1756.5410000000002</c:v>
                </c:pt>
                <c:pt idx="91">
                  <c:v>1674.0200000000004</c:v>
                </c:pt>
                <c:pt idx="92">
                  <c:v>1651.3719999999994</c:v>
                </c:pt>
                <c:pt idx="93">
                  <c:v>1612.4989999999998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8272"/>
        <c:axId val="-2030493584"/>
      </c:scatterChart>
      <c:valAx>
        <c:axId val="-203050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时间/min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493584"/>
        <c:crosses val="autoZero"/>
        <c:crossBetween val="midCat"/>
      </c:valAx>
      <c:valAx>
        <c:axId val="-20304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Rnr3-gfp  荧光强度/ 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8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未减去背景荧光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Blank'!$D$5</c:f>
              <c:strCache>
                <c:ptCount val="1"/>
                <c:pt idx="0">
                  <c:v>Substract Background 处理的荧光强度(AU)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Blank'!$H$5</c:f>
              <c:strCache>
                <c:ptCount val="1"/>
                <c:pt idx="0">
                  <c:v>ImageJ 未利用Substract Background处理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317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6581.4049999999997</c:v>
                </c:pt>
                <c:pt idx="1">
                  <c:v>6160.9030000000002</c:v>
                </c:pt>
                <c:pt idx="2">
                  <c:v>6101.2150000000001</c:v>
                </c:pt>
                <c:pt idx="3">
                  <c:v>5980.6679999999997</c:v>
                </c:pt>
                <c:pt idx="4">
                  <c:v>6053.9960000000001</c:v>
                </c:pt>
                <c:pt idx="5">
                  <c:v>6021.4160000000002</c:v>
                </c:pt>
                <c:pt idx="6">
                  <c:v>5983.5330000000004</c:v>
                </c:pt>
                <c:pt idx="7">
                  <c:v>5881.1210000000001</c:v>
                </c:pt>
                <c:pt idx="8">
                  <c:v>5943.2460000000001</c:v>
                </c:pt>
                <c:pt idx="9">
                  <c:v>5845.0230000000001</c:v>
                </c:pt>
                <c:pt idx="10">
                  <c:v>5648.2209999999995</c:v>
                </c:pt>
                <c:pt idx="11">
                  <c:v>5784.1080000000002</c:v>
                </c:pt>
                <c:pt idx="12">
                  <c:v>5588.8940000000002</c:v>
                </c:pt>
                <c:pt idx="13">
                  <c:v>5715.3159999999998</c:v>
                </c:pt>
                <c:pt idx="14">
                  <c:v>5730.5320000000002</c:v>
                </c:pt>
                <c:pt idx="15">
                  <c:v>5557.5129999999999</c:v>
                </c:pt>
                <c:pt idx="16">
                  <c:v>5664.799</c:v>
                </c:pt>
                <c:pt idx="17">
                  <c:v>5779.3639999999996</c:v>
                </c:pt>
                <c:pt idx="18">
                  <c:v>5828.2049999999999</c:v>
                </c:pt>
                <c:pt idx="19">
                  <c:v>5784.3639999999996</c:v>
                </c:pt>
                <c:pt idx="20">
                  <c:v>5856.2489999999998</c:v>
                </c:pt>
                <c:pt idx="21">
                  <c:v>5800.049</c:v>
                </c:pt>
                <c:pt idx="22">
                  <c:v>5739.4560000000001</c:v>
                </c:pt>
                <c:pt idx="23">
                  <c:v>5747.0420000000004</c:v>
                </c:pt>
                <c:pt idx="24">
                  <c:v>5732.125</c:v>
                </c:pt>
                <c:pt idx="25">
                  <c:v>5625.8940000000002</c:v>
                </c:pt>
                <c:pt idx="26">
                  <c:v>5665.1270000000004</c:v>
                </c:pt>
                <c:pt idx="27">
                  <c:v>5705.5439999999999</c:v>
                </c:pt>
                <c:pt idx="28">
                  <c:v>5725.2089999999998</c:v>
                </c:pt>
                <c:pt idx="29">
                  <c:v>5610.732</c:v>
                </c:pt>
                <c:pt idx="30">
                  <c:v>5811.0609999999997</c:v>
                </c:pt>
                <c:pt idx="31">
                  <c:v>5996.0389999999998</c:v>
                </c:pt>
                <c:pt idx="32">
                  <c:v>6081.7749999999996</c:v>
                </c:pt>
                <c:pt idx="33">
                  <c:v>6088.1390000000001</c:v>
                </c:pt>
                <c:pt idx="34">
                  <c:v>5971.558</c:v>
                </c:pt>
                <c:pt idx="35">
                  <c:v>6130.45</c:v>
                </c:pt>
                <c:pt idx="36">
                  <c:v>6067.549</c:v>
                </c:pt>
                <c:pt idx="37">
                  <c:v>5989.915</c:v>
                </c:pt>
                <c:pt idx="38">
                  <c:v>6129.7820000000002</c:v>
                </c:pt>
                <c:pt idx="39">
                  <c:v>6095.45</c:v>
                </c:pt>
                <c:pt idx="40">
                  <c:v>6057.3410000000003</c:v>
                </c:pt>
                <c:pt idx="41">
                  <c:v>6210.9260000000004</c:v>
                </c:pt>
                <c:pt idx="42">
                  <c:v>6188.8919999999998</c:v>
                </c:pt>
                <c:pt idx="43">
                  <c:v>6370.31</c:v>
                </c:pt>
                <c:pt idx="44">
                  <c:v>6333.5460000000003</c:v>
                </c:pt>
                <c:pt idx="45">
                  <c:v>6287.6319999999996</c:v>
                </c:pt>
                <c:pt idx="46">
                  <c:v>6254.7120000000004</c:v>
                </c:pt>
                <c:pt idx="47">
                  <c:v>6444.4549999999999</c:v>
                </c:pt>
                <c:pt idx="48">
                  <c:v>6375.9009999999998</c:v>
                </c:pt>
                <c:pt idx="49">
                  <c:v>6459.0159999999996</c:v>
                </c:pt>
                <c:pt idx="50">
                  <c:v>6492.1059999999998</c:v>
                </c:pt>
                <c:pt idx="51">
                  <c:v>6374.0290000000005</c:v>
                </c:pt>
                <c:pt idx="52">
                  <c:v>6529.5069999999996</c:v>
                </c:pt>
                <c:pt idx="53">
                  <c:v>6633.558</c:v>
                </c:pt>
                <c:pt idx="54">
                  <c:v>6520.049</c:v>
                </c:pt>
                <c:pt idx="55">
                  <c:v>6556.2089999999998</c:v>
                </c:pt>
                <c:pt idx="56">
                  <c:v>6411.5320000000002</c:v>
                </c:pt>
                <c:pt idx="57">
                  <c:v>6579.0720000000001</c:v>
                </c:pt>
                <c:pt idx="58">
                  <c:v>6615.2290000000003</c:v>
                </c:pt>
                <c:pt idx="59">
                  <c:v>6431.3</c:v>
                </c:pt>
                <c:pt idx="60">
                  <c:v>6472.8969999999999</c:v>
                </c:pt>
                <c:pt idx="61">
                  <c:v>6570.134</c:v>
                </c:pt>
                <c:pt idx="62">
                  <c:v>6428.44</c:v>
                </c:pt>
                <c:pt idx="63">
                  <c:v>6556.8990000000003</c:v>
                </c:pt>
                <c:pt idx="64">
                  <c:v>6591.5240000000003</c:v>
                </c:pt>
                <c:pt idx="65">
                  <c:v>6509.7619999999997</c:v>
                </c:pt>
                <c:pt idx="66">
                  <c:v>6414.9309999999996</c:v>
                </c:pt>
                <c:pt idx="67">
                  <c:v>6321.3419999999996</c:v>
                </c:pt>
                <c:pt idx="68">
                  <c:v>6480.1509999999998</c:v>
                </c:pt>
                <c:pt idx="69">
                  <c:v>6229.2839999999997</c:v>
                </c:pt>
                <c:pt idx="70">
                  <c:v>6233.7190000000001</c:v>
                </c:pt>
                <c:pt idx="71">
                  <c:v>6270.6779999999999</c:v>
                </c:pt>
                <c:pt idx="72">
                  <c:v>6256.3860000000004</c:v>
                </c:pt>
                <c:pt idx="73">
                  <c:v>6280.8540000000003</c:v>
                </c:pt>
                <c:pt idx="74">
                  <c:v>6310.5280000000002</c:v>
                </c:pt>
                <c:pt idx="75">
                  <c:v>6303.8779999999997</c:v>
                </c:pt>
                <c:pt idx="76">
                  <c:v>6216.201</c:v>
                </c:pt>
                <c:pt idx="77">
                  <c:v>6275.3770000000004</c:v>
                </c:pt>
                <c:pt idx="78">
                  <c:v>6223.3040000000001</c:v>
                </c:pt>
                <c:pt idx="79">
                  <c:v>6198.777</c:v>
                </c:pt>
                <c:pt idx="80">
                  <c:v>5837.6260000000002</c:v>
                </c:pt>
                <c:pt idx="81">
                  <c:v>5947.2430000000004</c:v>
                </c:pt>
                <c:pt idx="82">
                  <c:v>5949.44</c:v>
                </c:pt>
                <c:pt idx="83">
                  <c:v>5725.0240000000003</c:v>
                </c:pt>
                <c:pt idx="84">
                  <c:v>5873.9759999999997</c:v>
                </c:pt>
                <c:pt idx="85">
                  <c:v>5914.0879999999997</c:v>
                </c:pt>
                <c:pt idx="86">
                  <c:v>5923.18</c:v>
                </c:pt>
                <c:pt idx="87">
                  <c:v>5927.2460000000001</c:v>
                </c:pt>
                <c:pt idx="88">
                  <c:v>5966.3429999999998</c:v>
                </c:pt>
                <c:pt idx="89">
                  <c:v>5975.9660000000003</c:v>
                </c:pt>
                <c:pt idx="90">
                  <c:v>6004.95</c:v>
                </c:pt>
                <c:pt idx="91">
                  <c:v>5968.3890000000001</c:v>
                </c:pt>
                <c:pt idx="92">
                  <c:v>5948.7659999999996</c:v>
                </c:pt>
                <c:pt idx="93">
                  <c:v>5906.9780000000001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0112"/>
        <c:axId val="-2030498480"/>
      </c:scatterChart>
      <c:valAx>
        <c:axId val="-203050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0" i="0" baseline="0">
                    <a:effectLst/>
                  </a:rPr>
                  <a:t>时间</a:t>
                </a:r>
                <a:r>
                  <a:rPr lang="en-US" altLang="zh-CN" sz="1100" b="0" i="0" baseline="0">
                    <a:effectLst/>
                  </a:rPr>
                  <a:t>/min</a:t>
                </a:r>
                <a:endParaRPr lang="zh-CN" altLang="zh-C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498480"/>
        <c:crosses val="autoZero"/>
        <c:crossBetween val="midCat"/>
      </c:valAx>
      <c:valAx>
        <c:axId val="-203049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Rnr3-gfp  </a:t>
                </a:r>
                <a:r>
                  <a:rPr lang="zh-CN" altLang="zh-CN" sz="1200" b="0" i="0" baseline="0">
                    <a:effectLst/>
                  </a:rPr>
                  <a:t>荧光强度</a:t>
                </a:r>
                <a:r>
                  <a:rPr lang="en-US" altLang="zh-CN" sz="1200" b="0" i="0" baseline="0">
                    <a:effectLst/>
                  </a:rPr>
                  <a:t>/ AU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0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100mM'!$F$5</c:f>
              <c:strCache>
                <c:ptCount val="1"/>
                <c:pt idx="0">
                  <c:v>240min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CC65706-9FD2-497C-9640-13DD48517E4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BD232B3-C91C-412C-906B-BB433825C2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D23CB28-231F-41EE-833A-68CFD877F1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4C18D05-6DBC-4651-BBA4-FAC786B819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BA7F059-7162-4550-B069-7B360667FB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C13EFFC-A666-41BD-868F-26CE8BF2D4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5CAD415-39F5-40C7-9E20-88BCDB205A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02E4973-86B7-4C36-86B1-3386754B6B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947935A-77EC-470E-AE01-7891A5D06E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321E710-E5F7-4BC5-8AF7-7DFE8F35D9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7D27CA7-ABCA-4F84-8F39-56A3947574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6517F92-99B7-42BC-A63B-7492F7239D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162FBF8-5B61-4602-B7AD-05BE01C741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97BF928-E09B-4DC1-96C0-8784B1A860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7DA78A2-24B8-428C-8E20-DA8F95D72A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3FF45A5-4FFC-44A2-87EF-20958198D0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A03AD8CC-E013-4322-B5EF-2F36DCBDBE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2E8207B-5195-4660-AD6B-4291A2AC6D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42D3125-CDDC-48D4-9E7C-691AD6718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1A38D08-7D93-4D70-A68D-6173A58C7B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B49498D-FF99-4629-AFDB-CFBBED3393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05F9565-565E-4745-B16B-3A6A3C1833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930F568E-3AFA-49D6-B23E-DDC2101825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1996AF2-14FC-48A0-A548-F4E2F35CF3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F4EBCFA-ABC2-4069-8740-75A110023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55088230-A291-439C-B760-BBA61308DE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B2A14BD-5625-4B63-9022-7BCEF59E0F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1C464520-6AEC-4D88-A073-742F0451A3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3010AE63-EA59-45ED-9BC3-AAFA7866BA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BB2B0B98-C52B-4E39-9EB9-E2606777FE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D850E6A-68B7-4AE5-A361-046E26EB68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E008C4E1-7E24-4090-A717-8A86C0B358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73CA9FA-DFFB-4BB2-9FE3-5C34EB0AE0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BD058A9-8809-4D70-8BC6-DD93FB438C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F00D58A-01E9-47E8-9B0C-D501B945AA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91E3F4C-C31A-4899-AA48-0994F907F1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723A8AA-B389-4C23-8463-9F1F0FAE6E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940C4E5C-DB50-4F97-ADDA-1A57FD6880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7301D29-A6FF-432E-928A-F465FCE3D0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A92E3C0A-7B50-43D9-9D50-5160539643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DDC4B467-AC8D-40EF-9FEE-9D2C544292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B66B24CE-5E82-4051-A486-ABA0D10DB7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47C1F110-841E-4D83-AC4C-06193BBDA6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0C82CDE6-0296-4DA5-A579-72261FCE89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D3F7ED82-75F4-4241-95C1-0ACC44BEFE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0292B73-20BF-4A65-9028-B1EF631964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9E0235B4-F36C-4502-9CC7-37E8EFDE92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1DEA2EC6-66DC-462E-AD67-DC2BF252EA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28295508-9009-4E6E-A055-DCEA7A9F3B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F5FFE780-6FA1-413D-88B8-4B3AACF533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D5A8DA4-9C1B-450F-9866-816DCDBDE6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55FFAD6-4002-4549-85C5-9AA96702A9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44EEDEC-B761-48C0-9C7A-5F0E20E15B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E2291275-0B6F-4E3C-B8F5-D6BC483929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06BA3452-BAB0-470E-86B9-0F9A4E7DB7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6DD1591C-D5C2-4D6A-BCE7-DE2900A7CA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4CBFE608-F76E-46EE-A1A7-4C0D83ACA7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2B82B27A-CAC7-4BF1-A371-2689BEEB4A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14854B67-E45D-403D-9B64-4AFEF984B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BE464D16-1584-46F2-9111-A5B01A9DE2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50E7323-DCCD-4D97-9C54-C9017183B4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8733CC55-4102-4D22-A86F-7CC4AECA8B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099C528-533E-48C5-886E-8F8A5757F4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59AED58-E9EA-4D0A-BDA7-AF8E94B560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B6536BA6-BA6C-460A-B9F5-C311E3638A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66987C80-6079-4906-8CB2-22702FD8C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2D4F4377-6295-4629-9C46-6E6A4E9BE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6508E6CE-8FDA-4E24-85E9-F9FC632B76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6D0D8783-23A2-46B5-95BF-DD82269798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D9F18A4-8C55-4633-A319-61F74F68F3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79544AA3-1283-43E4-A7A5-51B5419A07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A3C5331-5B2B-4E40-A50E-90A7CF210A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93E74E5-9378-4B77-BFBE-E238F21E51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FC1FE49F-32B1-49E8-8705-7FB315262C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279741E-DFED-4E35-A162-53BA5081C1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CCF0553-9406-4E37-A258-534E32EF0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26037298-B8E1-4503-8252-0AA98B9055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84F5ECE-FFA9-4D8F-9814-32608FDE6F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B73372B-041D-436A-B600-D1429F69E6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AC919C6-8EDB-419C-90FA-6118EF6DD7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BCF27CC-1FF4-4E21-B709-A8AE953721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3A9DA1D3-501B-4824-9D21-F7DA5A7833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972F6E5-416C-46B9-B733-744AE98EFD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36D2ED9-E421-403A-9EDC-5CA8456922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BA8AC6AA-3F76-40D9-99B6-A375D7B378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C17E2FBE-EB83-48BD-89A2-274EA459ED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3263D5D9-DBCD-4BDF-BE46-2315460A8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466D2F36-0EA4-4F72-A6FE-2C1546961D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92C65E8A-5E68-4EC4-BD1C-8A150933C4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1324D608-1C21-4F0E-97F2-338DB46830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3C50173F-1FFD-4E99-A14E-75E04A26B4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B55682C-7ACC-42DD-AAB2-B613BDD351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D754A56E-84A5-4B23-A8F0-CAE33D4968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25603819-05CC-47DB-ACAD-79CE825277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100mM'!$F$6:$F$99</c:f>
              <c:numCache>
                <c:formatCode>General</c:formatCode>
                <c:ptCount val="94"/>
                <c:pt idx="0">
                  <c:v>951.09799999999996</c:v>
                </c:pt>
                <c:pt idx="1">
                  <c:v>968.94799999999987</c:v>
                </c:pt>
                <c:pt idx="2">
                  <c:v>853.48199999999997</c:v>
                </c:pt>
                <c:pt idx="3">
                  <c:v>944.68500000000006</c:v>
                </c:pt>
                <c:pt idx="4">
                  <c:v>916.68399999999997</c:v>
                </c:pt>
                <c:pt idx="5">
                  <c:v>1029.1089999999999</c:v>
                </c:pt>
                <c:pt idx="6">
                  <c:v>1024.318</c:v>
                </c:pt>
                <c:pt idx="7">
                  <c:v>1044.251</c:v>
                </c:pt>
                <c:pt idx="8">
                  <c:v>1069.587</c:v>
                </c:pt>
                <c:pt idx="9">
                  <c:v>1133.4489999999998</c:v>
                </c:pt>
                <c:pt idx="10">
                  <c:v>1109.414</c:v>
                </c:pt>
                <c:pt idx="11">
                  <c:v>1134.4180000000001</c:v>
                </c:pt>
                <c:pt idx="12">
                  <c:v>1072.318</c:v>
                </c:pt>
                <c:pt idx="13">
                  <c:v>1162.4970000000001</c:v>
                </c:pt>
                <c:pt idx="14">
                  <c:v>1208.1590000000001</c:v>
                </c:pt>
                <c:pt idx="15">
                  <c:v>1207.2350000000001</c:v>
                </c:pt>
                <c:pt idx="16">
                  <c:v>1231.1589999999999</c:v>
                </c:pt>
                <c:pt idx="17">
                  <c:v>969.15600000000006</c:v>
                </c:pt>
                <c:pt idx="18">
                  <c:v>1111.933</c:v>
                </c:pt>
                <c:pt idx="19">
                  <c:v>1121.9059999999999</c:v>
                </c:pt>
                <c:pt idx="20">
                  <c:v>1191.163</c:v>
                </c:pt>
                <c:pt idx="21">
                  <c:v>1253.223</c:v>
                </c:pt>
                <c:pt idx="22">
                  <c:v>1323.0840000000001</c:v>
                </c:pt>
                <c:pt idx="23">
                  <c:v>1257.5219999999999</c:v>
                </c:pt>
                <c:pt idx="24">
                  <c:v>1340.3539999999998</c:v>
                </c:pt>
                <c:pt idx="25">
                  <c:v>1420.6130000000001</c:v>
                </c:pt>
                <c:pt idx="26">
                  <c:v>1499.0390000000002</c:v>
                </c:pt>
                <c:pt idx="27">
                  <c:v>1512.9780000000001</c:v>
                </c:pt>
                <c:pt idx="28">
                  <c:v>1715.4479999999999</c:v>
                </c:pt>
                <c:pt idx="29">
                  <c:v>1966.4069999999997</c:v>
                </c:pt>
                <c:pt idx="30">
                  <c:v>2221.1770000000001</c:v>
                </c:pt>
                <c:pt idx="31">
                  <c:v>2512.5880000000002</c:v>
                </c:pt>
                <c:pt idx="32">
                  <c:v>2596.183</c:v>
                </c:pt>
                <c:pt idx="33">
                  <c:v>2945.5099999999998</c:v>
                </c:pt>
                <c:pt idx="34">
                  <c:v>3162.6660000000002</c:v>
                </c:pt>
                <c:pt idx="35">
                  <c:v>3410.002</c:v>
                </c:pt>
                <c:pt idx="36">
                  <c:v>3662.1620000000003</c:v>
                </c:pt>
                <c:pt idx="37">
                  <c:v>4009.6229999999996</c:v>
                </c:pt>
                <c:pt idx="38">
                  <c:v>4461.1469999999999</c:v>
                </c:pt>
                <c:pt idx="39">
                  <c:v>5098.0410000000002</c:v>
                </c:pt>
                <c:pt idx="40">
                  <c:v>5669.8069999999998</c:v>
                </c:pt>
                <c:pt idx="41">
                  <c:v>5954.7830000000004</c:v>
                </c:pt>
                <c:pt idx="42">
                  <c:v>6795.9650000000001</c:v>
                </c:pt>
                <c:pt idx="43">
                  <c:v>6740.5360000000001</c:v>
                </c:pt>
                <c:pt idx="44">
                  <c:v>7093.8959999999997</c:v>
                </c:pt>
                <c:pt idx="45">
                  <c:v>6907.7660000000005</c:v>
                </c:pt>
                <c:pt idx="46">
                  <c:v>6856.4250000000002</c:v>
                </c:pt>
                <c:pt idx="47">
                  <c:v>6663.0889999999999</c:v>
                </c:pt>
                <c:pt idx="48">
                  <c:v>7213.56</c:v>
                </c:pt>
                <c:pt idx="49">
                  <c:v>7964.0879999999997</c:v>
                </c:pt>
                <c:pt idx="50">
                  <c:v>8082.0690000000004</c:v>
                </c:pt>
                <c:pt idx="51">
                  <c:v>8118.741</c:v>
                </c:pt>
                <c:pt idx="52">
                  <c:v>7949.7539999999999</c:v>
                </c:pt>
                <c:pt idx="53">
                  <c:v>7966.165</c:v>
                </c:pt>
                <c:pt idx="54">
                  <c:v>7796.75</c:v>
                </c:pt>
                <c:pt idx="55">
                  <c:v>7434.857</c:v>
                </c:pt>
                <c:pt idx="56">
                  <c:v>7452.1880000000001</c:v>
                </c:pt>
                <c:pt idx="57">
                  <c:v>7268.6030000000001</c:v>
                </c:pt>
                <c:pt idx="58">
                  <c:v>6697</c:v>
                </c:pt>
                <c:pt idx="59">
                  <c:v>6785.2849999999999</c:v>
                </c:pt>
                <c:pt idx="60">
                  <c:v>6267.348</c:v>
                </c:pt>
                <c:pt idx="61">
                  <c:v>6731.1950000000006</c:v>
                </c:pt>
                <c:pt idx="62">
                  <c:v>7449.1469999999999</c:v>
                </c:pt>
                <c:pt idx="63">
                  <c:v>7491.1550000000007</c:v>
                </c:pt>
                <c:pt idx="64">
                  <c:v>7726.8209999999999</c:v>
                </c:pt>
                <c:pt idx="65">
                  <c:v>7416.451</c:v>
                </c:pt>
                <c:pt idx="66">
                  <c:v>6992.58</c:v>
                </c:pt>
                <c:pt idx="67">
                  <c:v>6567.5320000000002</c:v>
                </c:pt>
                <c:pt idx="68">
                  <c:v>6368.8139999999994</c:v>
                </c:pt>
                <c:pt idx="69">
                  <c:v>6018.4720000000007</c:v>
                </c:pt>
                <c:pt idx="70">
                  <c:v>6165.0919999999996</c:v>
                </c:pt>
                <c:pt idx="71">
                  <c:v>6152.6889999999994</c:v>
                </c:pt>
                <c:pt idx="72">
                  <c:v>6158.741</c:v>
                </c:pt>
                <c:pt idx="73">
                  <c:v>5954.3389999999999</c:v>
                </c:pt>
                <c:pt idx="74">
                  <c:v>6019.1680000000006</c:v>
                </c:pt>
                <c:pt idx="75">
                  <c:v>5678.0239999999994</c:v>
                </c:pt>
                <c:pt idx="76">
                  <c:v>5699.9559999999992</c:v>
                </c:pt>
                <c:pt idx="77">
                  <c:v>5760.8869999999997</c:v>
                </c:pt>
                <c:pt idx="78">
                  <c:v>5583.0839999999998</c:v>
                </c:pt>
                <c:pt idx="79">
                  <c:v>5104.4549999999999</c:v>
                </c:pt>
                <c:pt idx="80">
                  <c:v>5091.2250000000004</c:v>
                </c:pt>
                <c:pt idx="81">
                  <c:v>4743.5789999999997</c:v>
                </c:pt>
                <c:pt idx="82">
                  <c:v>4644.0659999999998</c:v>
                </c:pt>
                <c:pt idx="83">
                  <c:v>4434.634</c:v>
                </c:pt>
                <c:pt idx="84">
                  <c:v>4501.9049999999997</c:v>
                </c:pt>
                <c:pt idx="85">
                  <c:v>4343.8630000000003</c:v>
                </c:pt>
                <c:pt idx="86">
                  <c:v>4155.6620000000003</c:v>
                </c:pt>
                <c:pt idx="87">
                  <c:v>4175.9690000000001</c:v>
                </c:pt>
                <c:pt idx="88">
                  <c:v>4008.2510000000002</c:v>
                </c:pt>
                <c:pt idx="89">
                  <c:v>3847.2280000000001</c:v>
                </c:pt>
                <c:pt idx="90">
                  <c:v>3577.665</c:v>
                </c:pt>
                <c:pt idx="91">
                  <c:v>3882.5590000000002</c:v>
                </c:pt>
                <c:pt idx="92">
                  <c:v>3448.9929999999999</c:v>
                </c:pt>
                <c:pt idx="93">
                  <c:v>3480.8519999999999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100mM'!$G$6:$G$99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strRef>
              <c:f>'20140814 100mM'!$L$5</c:f>
              <c:strCache>
                <c:ptCount val="1"/>
                <c:pt idx="0">
                  <c:v>290min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0B95A5D-6D2D-403A-8B57-2A06D5E4839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37451BA-7D05-4BFF-B2CA-6B16B5B108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2597699-1BB3-4DEF-8CA6-33CED8D0DC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4160970-047B-4974-8DB9-25C4565DDD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EA4E67C-4032-4B42-91D3-8DFFD613E6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13C8DDF-BB42-4B24-BF6D-EA4EB4CC56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178FBEB-EE93-42B2-A5FF-3BE31DAF91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1A0F2AD-76D3-47F8-B72C-1064E95B41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9FFA907-E368-4F1D-B369-9FFE31B89C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A623E24-4779-42E6-803F-5F4B7A1D70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FFE4F7D-1BE0-4B43-A644-838FE40AE7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362F5B7-C854-4B56-BBDB-E418D20C60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CD891BB-A461-4364-BC2A-CED40C256A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8706BC2-1B0C-4F55-B6FA-0F5605AF17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C8BFECA-E945-4BE9-B7AA-CA5915A8FA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58A961B-0989-4F87-AF3A-378885E1FC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DC1CA8F-4FB6-468E-99FC-0253A7F568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431F3CA-E3DE-47BB-B520-D230692DBD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49A27890-80F4-4187-ABA6-B35B6DB82B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6C90E36-7FBE-4543-918F-15BAEF6969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22A0712-E8F5-4377-9DF5-0ADF6CDA0C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888AD13A-1021-4077-B9E3-3545BFA51B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F2E3098-11F4-4528-A63B-262A9DEF57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2CF0848-10EA-41BC-BF2D-DABFAEB63A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D459AD3-E7B7-4444-AA12-429CB99B84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292FD16-91AA-4C24-9075-1B31D4D426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6941AA3B-B474-41A1-8FF3-1314D11434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687DE26-9BFE-4951-B58C-27ACE518C4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2AF2174-F662-4E0B-B882-0CD7A6033F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20B4C19-BF31-4DE0-9DBE-B37D41A82D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3480B6B-ED55-44EC-BCA6-F5B99F0A3E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6F55932-7FA6-46EF-8D70-E94FDCFA90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2A27283-01B7-4A91-AF93-4397EAF58C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029474E3-828F-428E-A03A-E5A8F2A6D9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F411235C-E6D5-4535-9B5E-D2C75A93A1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D99A3397-FF32-4CF2-81F6-A72C1768FF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7E242D7A-7A00-430F-8CFB-6A4B7B281C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3860763-B21F-4CBC-AC7E-6027AC2C66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3AFC011-3736-420E-9392-6BEA17595F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3206FA6-0DC7-4BBB-A0AC-BE43984332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7F3F1AF1-AEE3-4781-91AC-7BD629EFCD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13F87992-0723-42D4-BB66-2794D5CAA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6A4225F7-D92A-4BB9-94CE-AB6295D52D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95F1D43E-62DF-4E27-8CE9-3FD736F7D5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ACC0F15-C290-4665-83B5-2A2592B308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0727A39C-8CAB-4C99-AB73-C4871AC460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FB7EDF8A-2347-46C9-84B8-E89E4E0200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1C2C772-5987-4102-9F45-0BE7A0E4CA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BDEF450-CEB1-4DC2-ACDA-D5D88FD38A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E3507C1-4B6D-4760-8FCE-CB60617D30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CED60B56-53B5-4464-9A4F-7BCBFE9CFA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4DF3024-E167-4D35-B233-DB192E382E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21431F3-2515-48A1-BF42-72FB8173DC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D57CD40E-B426-448C-9F2B-86CCA0E84B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2973045E-FDBB-48BF-8C68-7A924D6305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DE582CD3-9DE6-4B69-B9EA-FB2704993B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1587E7B7-6C15-4998-A7B2-2A80A085CC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2AF8B45A-DCDE-4EF1-A60B-46246AF4B4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A493CB0B-CA90-4BD0-AEB8-E13EE77AA1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AFD3C024-6507-4F6D-9F96-90261B1919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4DE92088-1B0D-4945-98CF-0FE71DDE1A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82901A6-4629-4D81-9E91-0B877FF01F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051C8770-9431-4B4C-A832-95566D8D3C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8BF5239C-9E6C-4E98-91B5-4E92CC5D1A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D6E91EB-E4E7-40E1-AFEE-4422348655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971C426C-A6B6-487B-A4D7-C9C9999BAA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01B8DCD9-094E-466E-9AB2-55D1F9B7F9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ABAD52C8-3A96-4423-8527-9DCD6240AF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836A4D7F-77D3-4BDA-84C9-934C7BAE62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1191C8D4-7289-40E3-A74C-26D58721A5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CB2A59C3-BCCD-4DC2-8750-579E6C5DFF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EA3C2BFE-A484-4E42-AC6B-6EE99ECDBE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C92C8A41-23E7-495E-ACBD-0D9C3ED9A6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1FD17EFE-28B3-44C2-A0D3-47C32A3F15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A4D36194-BAF7-4038-8881-C3C0F7AB14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0D10F25-2EA9-4901-BED4-4687FDE1FC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596A1C5-954C-4E48-B490-85685E4270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FB2C1CBC-9E27-414C-B442-66992CC5CE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7643226-3E6D-4958-A8A0-B196E41F50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BF53C5EC-6E36-48CB-8306-58435897D8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8B59595B-C7A7-482D-9E6D-2F97D1799C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E9F38E5-AAF5-40A6-946E-BF4A7AA91B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F88C635-4C0E-48A6-ABA1-972D5C2EF0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D52CB502-AC67-4FE1-8B26-30688AC986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715A6963-EE09-477D-8BD8-09990D9D88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7A66A94D-ADDF-48FD-9AEF-08C80CBF7F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673E9F3E-D7E4-410D-A226-D9FA1CC1DA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024FDF3E-5042-4D2D-8217-198DBF6D7A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76EDC98E-2448-447A-8DFB-1DFF0981DF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5B3FFEE-8833-4834-8464-2BB4B797B8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16A42DC-E2EC-4893-A268-6647E48849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7DC6AC01-ECFC-4278-9DF8-BD821F4DD1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9A7BA4B2-D93A-4338-82CE-B14A80A80F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E689B035-D29A-40AC-9555-BFCD069E68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686.59699999999998</c:v>
                </c:pt>
                <c:pt idx="1">
                  <c:v>816.32600000000002</c:v>
                </c:pt>
                <c:pt idx="2">
                  <c:v>618.65300000000002</c:v>
                </c:pt>
                <c:pt idx="3">
                  <c:v>737.24200000000008</c:v>
                </c:pt>
                <c:pt idx="4">
                  <c:v>675.00900000000001</c:v>
                </c:pt>
                <c:pt idx="5">
                  <c:v>864.12299999999982</c:v>
                </c:pt>
                <c:pt idx="6">
                  <c:v>880.61400000000003</c:v>
                </c:pt>
                <c:pt idx="7">
                  <c:v>835.65499999999997</c:v>
                </c:pt>
                <c:pt idx="8">
                  <c:v>794.75499999999988</c:v>
                </c:pt>
                <c:pt idx="9">
                  <c:v>920.91799999999989</c:v>
                </c:pt>
                <c:pt idx="10">
                  <c:v>921.52499999999986</c:v>
                </c:pt>
                <c:pt idx="11">
                  <c:v>857.65000000000009</c:v>
                </c:pt>
                <c:pt idx="12">
                  <c:v>863.83199999999988</c:v>
                </c:pt>
                <c:pt idx="13">
                  <c:v>863.43100000000004</c:v>
                </c:pt>
                <c:pt idx="14">
                  <c:v>961.51</c:v>
                </c:pt>
                <c:pt idx="15">
                  <c:v>1059.2329999999999</c:v>
                </c:pt>
                <c:pt idx="16">
                  <c:v>1058.182</c:v>
                </c:pt>
                <c:pt idx="17">
                  <c:v>843.745</c:v>
                </c:pt>
                <c:pt idx="18">
                  <c:v>948.54199999999992</c:v>
                </c:pt>
                <c:pt idx="19">
                  <c:v>913.58799999999997</c:v>
                </c:pt>
                <c:pt idx="20">
                  <c:v>1100.4209999999998</c:v>
                </c:pt>
                <c:pt idx="21">
                  <c:v>1216.9860000000001</c:v>
                </c:pt>
                <c:pt idx="22">
                  <c:v>1287.9690000000001</c:v>
                </c:pt>
                <c:pt idx="23">
                  <c:v>1414.028</c:v>
                </c:pt>
                <c:pt idx="24">
                  <c:v>1553.38</c:v>
                </c:pt>
                <c:pt idx="25">
                  <c:v>1843.4810000000002</c:v>
                </c:pt>
                <c:pt idx="26">
                  <c:v>2166.04</c:v>
                </c:pt>
                <c:pt idx="27">
                  <c:v>2354.8530000000001</c:v>
                </c:pt>
                <c:pt idx="28">
                  <c:v>2676.0009999999997</c:v>
                </c:pt>
                <c:pt idx="29">
                  <c:v>3030.4380000000001</c:v>
                </c:pt>
                <c:pt idx="30">
                  <c:v>3268.1869999999999</c:v>
                </c:pt>
                <c:pt idx="31">
                  <c:v>3663.5709999999999</c:v>
                </c:pt>
                <c:pt idx="32">
                  <c:v>3722.3309999999997</c:v>
                </c:pt>
                <c:pt idx="33">
                  <c:v>3993.3969999999999</c:v>
                </c:pt>
                <c:pt idx="34">
                  <c:v>3802.5030000000002</c:v>
                </c:pt>
                <c:pt idx="35">
                  <c:v>4259.6279999999997</c:v>
                </c:pt>
                <c:pt idx="36">
                  <c:v>4190.125</c:v>
                </c:pt>
                <c:pt idx="37">
                  <c:v>3968.5239999999994</c:v>
                </c:pt>
                <c:pt idx="38">
                  <c:v>3840.6299999999997</c:v>
                </c:pt>
                <c:pt idx="39">
                  <c:v>4096.7719999999999</c:v>
                </c:pt>
                <c:pt idx="40">
                  <c:v>4018.0450000000001</c:v>
                </c:pt>
                <c:pt idx="41">
                  <c:v>3799.59</c:v>
                </c:pt>
                <c:pt idx="42">
                  <c:v>3751.7380000000003</c:v>
                </c:pt>
                <c:pt idx="43">
                  <c:v>3563.2639999999997</c:v>
                </c:pt>
                <c:pt idx="44">
                  <c:v>3333.0070000000001</c:v>
                </c:pt>
                <c:pt idx="45">
                  <c:v>3729.2930000000001</c:v>
                </c:pt>
                <c:pt idx="46">
                  <c:v>3575.39</c:v>
                </c:pt>
                <c:pt idx="47">
                  <c:v>3924.8780000000002</c:v>
                </c:pt>
                <c:pt idx="48">
                  <c:v>3937.0050000000001</c:v>
                </c:pt>
                <c:pt idx="49">
                  <c:v>3850.8170000000005</c:v>
                </c:pt>
                <c:pt idx="50">
                  <c:v>4134.2870000000003</c:v>
                </c:pt>
                <c:pt idx="51">
                  <c:v>4156.2860000000001</c:v>
                </c:pt>
                <c:pt idx="52">
                  <c:v>4313.3070000000007</c:v>
                </c:pt>
                <c:pt idx="53">
                  <c:v>4721.8179999999993</c:v>
                </c:pt>
                <c:pt idx="54">
                  <c:v>4616.5450000000001</c:v>
                </c:pt>
                <c:pt idx="55">
                  <c:v>4669.223</c:v>
                </c:pt>
                <c:pt idx="56">
                  <c:v>4710.7579999999998</c:v>
                </c:pt>
                <c:pt idx="57">
                  <c:v>4560.125</c:v>
                </c:pt>
                <c:pt idx="58">
                  <c:v>4628.4840000000004</c:v>
                </c:pt>
                <c:pt idx="59">
                  <c:v>4652.0429999999997</c:v>
                </c:pt>
                <c:pt idx="60">
                  <c:v>4772.1790000000001</c:v>
                </c:pt>
                <c:pt idx="61">
                  <c:v>4667.3580000000002</c:v>
                </c:pt>
                <c:pt idx="62">
                  <c:v>4582.1570000000002</c:v>
                </c:pt>
                <c:pt idx="63">
                  <c:v>4219.1670000000004</c:v>
                </c:pt>
                <c:pt idx="64">
                  <c:v>4178.4770000000008</c:v>
                </c:pt>
                <c:pt idx="65">
                  <c:v>4258.7250000000004</c:v>
                </c:pt>
                <c:pt idx="66">
                  <c:v>4135.3330000000005</c:v>
                </c:pt>
                <c:pt idx="67">
                  <c:v>4016.0119999999997</c:v>
                </c:pt>
                <c:pt idx="68">
                  <c:v>4123.8469999999998</c:v>
                </c:pt>
                <c:pt idx="69">
                  <c:v>4201.6289999999999</c:v>
                </c:pt>
                <c:pt idx="70">
                  <c:v>4158.2019999999993</c:v>
                </c:pt>
                <c:pt idx="71">
                  <c:v>4141.9879999999994</c:v>
                </c:pt>
                <c:pt idx="72">
                  <c:v>4029.33</c:v>
                </c:pt>
                <c:pt idx="73">
                  <c:v>4442.38</c:v>
                </c:pt>
                <c:pt idx="74">
                  <c:v>4755.241</c:v>
                </c:pt>
                <c:pt idx="75">
                  <c:v>4800.3279999999995</c:v>
                </c:pt>
                <c:pt idx="76">
                  <c:v>4651.9159999999993</c:v>
                </c:pt>
                <c:pt idx="77">
                  <c:v>4782.9619999999995</c:v>
                </c:pt>
                <c:pt idx="78">
                  <c:v>4749.8230000000003</c:v>
                </c:pt>
                <c:pt idx="79">
                  <c:v>4954.3</c:v>
                </c:pt>
                <c:pt idx="80">
                  <c:v>4966.6059999999998</c:v>
                </c:pt>
                <c:pt idx="81">
                  <c:v>4866.5659999999998</c:v>
                </c:pt>
                <c:pt idx="82">
                  <c:v>5059.7190000000001</c:v>
                </c:pt>
                <c:pt idx="83">
                  <c:v>5104.2120000000004</c:v>
                </c:pt>
                <c:pt idx="84">
                  <c:v>5518.299</c:v>
                </c:pt>
                <c:pt idx="85">
                  <c:v>5987.125</c:v>
                </c:pt>
                <c:pt idx="86">
                  <c:v>6318.3870000000006</c:v>
                </c:pt>
                <c:pt idx="87">
                  <c:v>6838.9719999999998</c:v>
                </c:pt>
                <c:pt idx="88">
                  <c:v>7090.5810000000001</c:v>
                </c:pt>
                <c:pt idx="89">
                  <c:v>6657.451</c:v>
                </c:pt>
                <c:pt idx="90">
                  <c:v>6758.2</c:v>
                </c:pt>
                <c:pt idx="91">
                  <c:v>6138.44</c:v>
                </c:pt>
                <c:pt idx="92">
                  <c:v>6193.8780000000006</c:v>
                </c:pt>
                <c:pt idx="93">
                  <c:v>5942.3369999999995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100mM'!$M$6:$M$99</c15:f>
                <c15:dlblRangeCache>
                  <c:ptCount val="94"/>
                  <c:pt idx="23">
                    <c:v>BUD1</c:v>
                  </c:pt>
                  <c:pt idx="81">
                    <c:v>BUD2</c:v>
                  </c:pt>
                </c15:dlblRangeCache>
              </c15:datalabelsRange>
            </c:ext>
          </c:extLst>
        </c:ser>
        <c:ser>
          <c:idx val="3"/>
          <c:order val="3"/>
          <c:tx>
            <c:strRef>
              <c:f>'20140814 100mM'!$Y$5</c:f>
              <c:strCache>
                <c:ptCount val="1"/>
                <c:pt idx="0">
                  <c:v>250min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2C5AADD-4F77-4E94-A6A0-C0F9E5AD13D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0502ACF-72F9-4DD3-AC0B-F2834AD738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83CE579-11B8-4398-8494-29A63AC58F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29B19E3-C336-4B4E-81EE-52BF2A636C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34518B3-DED8-4FC7-A77C-33D9857C05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4C96823-4938-40FC-8E26-E2BDD3DA1D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CE04CDD-CA10-4610-B39A-F926BECA6B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54ECB6C-0870-4880-82B0-F31CB14D1E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10C0F5A-14B8-45EC-AD13-51F7A18808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7234A61-0C7F-4435-BF44-2A0D23B0B0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E1E7E19-8392-4D0B-9F21-47B4C7C344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7B76F7F-B385-4827-B6AD-27802541EC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E67D754-F162-49D5-8F8D-B0B73D4C55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AA58EE75-2E42-4A8E-B6FA-A74378FB63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D2A9FFA-DE8D-4E4C-B07B-820BF3B044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E549BEAA-7361-47CF-9C10-86D8063F2E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93AAD68-6E47-4A2F-BAD2-38633B3386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7FCD2F6-292B-4C95-85D7-E5C4D4B44C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FC967B5-FC13-444D-BB29-EBD3F13599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1FD6121-50B8-49B9-9191-C05CD345A9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57A5BBC-74DF-4956-BC71-528722DA19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97CBE2C-1157-4A6C-8C6B-5CDEC8F28B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B6005DBD-24D9-4D8B-ACD8-4013878592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AA2ACC54-3890-4FE2-A228-65D88A4F12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7392461-7BF1-4FC8-ABD2-BF4F0A16D8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2A7F2B53-D4C3-424C-8964-6AB42045BE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0EAD1D6-11E0-4D3F-AC2C-5679BD1BBA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5CAB335-A138-483C-B97B-FF8B4EBF6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6321CE3-69A5-4CAF-B2EC-9E5A552C4B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8EF5D38-9F70-468A-B06D-79CFDDDE68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8A8BDC28-B14C-4084-95CF-8A23C3AAC7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693C395-E451-4C32-80C9-FF84403C98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4402810-572D-4D7E-8909-CE6C51C756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B2608495-F8CA-40EB-9495-F59ACCA7D0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FC74E625-73F3-47BE-9CDB-1176045EE7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24B3381-9190-455E-83B0-E2C62B8184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CD91287-9F07-49B8-99A9-CE9B309426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94C14FF4-13C8-46B8-936A-7A6C03D34D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9ACED31-FFB4-48A9-86C0-51C1CAD8CE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8E48FFD-3BA6-4862-BCAE-FF79B614A4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E588E4D1-DADA-4626-A134-D5468C363B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F4799CC-3919-408B-B2F2-290CAFCAC1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1FA5F91-71AC-4F8E-97E9-453CA6126C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3E79787-4BBF-4DFF-AD7C-627DF741BC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F78D859F-D6EC-4A7E-96CA-42AB3A5E75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803D853A-4A29-4F1E-9BBD-5AB3582A0E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3129237-1052-4FBF-B3DB-53D6F76A98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3D905B4C-B8A4-4219-B6E4-C0B2728130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ED7E4642-8156-45AD-8B89-EE0AEFDCF8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E71A6200-95B9-4B1E-ADC0-4CB6F5B4AC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1757143-14D5-421B-9B26-9313D7E30B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AB91873-8798-485F-B8B1-470CFE7564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1AF3172F-F308-48E4-ABA9-B3A2587781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F76839DA-B438-4877-8427-A41FD36911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DD1F056E-DA9A-4A44-A854-BC09428EA8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805463A-E73F-45A5-9677-FCC26C946F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28B6223-1E0D-406E-A785-4C7B1F1821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722F09CB-C338-4C0F-8F35-06A7C52995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199C4DA0-02E7-4A60-965C-A7ABACF55D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CA227A45-EB68-48A4-A4AE-E501F2A55B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46F53585-ADC6-4A65-8620-A806917362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C58818E-EB80-4400-81D6-A42B17B7EF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79030ABD-3A90-434A-951C-D856127420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3B127A7-696E-489A-8007-1A3AED65BC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2314F2D0-5A07-4414-80E9-057D62D0B0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A8FFE111-5EAA-49D6-97B7-E7A1E98C36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0C429195-4AAE-443A-A456-253F3B6440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BA6D3B9-A965-4324-A36B-40517D8C5F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8A0C9FDA-51A3-4BAE-A43C-003BCFF6CC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EDE3CAB8-A72A-4E17-99EE-77881161AA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E782501-096E-47C9-9505-45FC6592C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5A1A37C-365E-437C-B5C5-996E6D35D0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DB6A0773-8E76-438E-8ED1-F65929B987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F0BD8FF-D23C-49AF-BBAA-AFFF62082A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DE85070-E454-423A-9DAE-C7354F9D6D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14B4DDF-BCAE-4DEA-AFF8-48D957BE08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B3773CC1-6B58-4F66-A098-142D177657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4B518A7-3C4E-4764-AE0E-75781A0E21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D8DD5B05-1200-45C4-9B6B-2FE6C2C879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6ADD24C-4FBE-419F-A925-6A563669D4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BF0A31B-6577-4CEE-A886-23FE0F0CBD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6B12863D-A7FA-45B1-81E6-75752BBA89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4C9FE6AA-A37B-484A-A2A8-B1680A234F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8BCAEBBB-A7B9-4B1A-85D1-9EA65C6051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54586935-C3F7-4B51-97D4-852A6D9531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E8BA2400-3463-4559-B6D5-4C2CA527FC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8D0B426-9A3F-433B-84EB-73CE9181DA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DF2F16E9-0819-45F3-A944-2C44979905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129137AF-DD76-41C9-B4F6-23D2D000B1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2F6A749-0450-47DA-9CD1-B5FEDB2C3E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589BA48-E132-41C0-AFA7-85DC2C9686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432A2B0-DC17-46B7-88C7-1DEFB98028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D4E5784-A475-4929-B662-7EDCD440C3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A0454D1A-CE01-43D9-ADF6-19954FA314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1940.5940000000001</c:v>
                </c:pt>
                <c:pt idx="1">
                  <c:v>1615.5929999999998</c:v>
                </c:pt>
                <c:pt idx="2">
                  <c:v>1505.7249999999999</c:v>
                </c:pt>
                <c:pt idx="3">
                  <c:v>1645.7689999999998</c:v>
                </c:pt>
                <c:pt idx="4">
                  <c:v>1592.067</c:v>
                </c:pt>
                <c:pt idx="5">
                  <c:v>1712.6560000000002</c:v>
                </c:pt>
                <c:pt idx="6">
                  <c:v>1778.9060000000002</c:v>
                </c:pt>
                <c:pt idx="7">
                  <c:v>1695.5680000000002</c:v>
                </c:pt>
                <c:pt idx="8">
                  <c:v>1623.9499999999998</c:v>
                </c:pt>
                <c:pt idx="9">
                  <c:v>1845.9319999999998</c:v>
                </c:pt>
                <c:pt idx="10">
                  <c:v>1879.2289999999998</c:v>
                </c:pt>
                <c:pt idx="11">
                  <c:v>2141.558</c:v>
                </c:pt>
                <c:pt idx="12">
                  <c:v>2347.3939999999998</c:v>
                </c:pt>
                <c:pt idx="13">
                  <c:v>2436.2219999999998</c:v>
                </c:pt>
                <c:pt idx="14">
                  <c:v>2389.0709999999999</c:v>
                </c:pt>
                <c:pt idx="15">
                  <c:v>2301.721</c:v>
                </c:pt>
                <c:pt idx="16">
                  <c:v>2109.1039999999998</c:v>
                </c:pt>
                <c:pt idx="17">
                  <c:v>2338.2980000000002</c:v>
                </c:pt>
                <c:pt idx="18">
                  <c:v>2194.9929999999999</c:v>
                </c:pt>
                <c:pt idx="19">
                  <c:v>2127.9920000000002</c:v>
                </c:pt>
                <c:pt idx="20">
                  <c:v>2369.6770000000001</c:v>
                </c:pt>
                <c:pt idx="21">
                  <c:v>2439.085</c:v>
                </c:pt>
                <c:pt idx="22">
                  <c:v>2541.893</c:v>
                </c:pt>
                <c:pt idx="23">
                  <c:v>2961.9990000000003</c:v>
                </c:pt>
                <c:pt idx="24">
                  <c:v>2924.0990000000002</c:v>
                </c:pt>
                <c:pt idx="25">
                  <c:v>3082.3710000000001</c:v>
                </c:pt>
                <c:pt idx="26">
                  <c:v>3568.9810000000002</c:v>
                </c:pt>
                <c:pt idx="27">
                  <c:v>3534.0050000000001</c:v>
                </c:pt>
                <c:pt idx="28">
                  <c:v>3472.3850000000002</c:v>
                </c:pt>
                <c:pt idx="29">
                  <c:v>3454.7640000000001</c:v>
                </c:pt>
                <c:pt idx="30">
                  <c:v>3690.2550000000001</c:v>
                </c:pt>
                <c:pt idx="31">
                  <c:v>3774.8290000000006</c:v>
                </c:pt>
                <c:pt idx="32">
                  <c:v>3767.0050000000001</c:v>
                </c:pt>
                <c:pt idx="33">
                  <c:v>3927.6710000000003</c:v>
                </c:pt>
                <c:pt idx="34">
                  <c:v>3860.7149999999997</c:v>
                </c:pt>
                <c:pt idx="35">
                  <c:v>4174.5390000000007</c:v>
                </c:pt>
                <c:pt idx="36">
                  <c:v>4384.1750000000002</c:v>
                </c:pt>
                <c:pt idx="37">
                  <c:v>4762.3360000000002</c:v>
                </c:pt>
                <c:pt idx="38">
                  <c:v>4972.7860000000001</c:v>
                </c:pt>
                <c:pt idx="39">
                  <c:v>5375.02</c:v>
                </c:pt>
                <c:pt idx="40">
                  <c:v>5775.3949999999995</c:v>
                </c:pt>
                <c:pt idx="41">
                  <c:v>6051.8360000000002</c:v>
                </c:pt>
                <c:pt idx="42">
                  <c:v>6250.1949999999997</c:v>
                </c:pt>
                <c:pt idx="43">
                  <c:v>6489.5460000000003</c:v>
                </c:pt>
                <c:pt idx="44">
                  <c:v>6711.7789999999995</c:v>
                </c:pt>
                <c:pt idx="45">
                  <c:v>6917.3519999999999</c:v>
                </c:pt>
                <c:pt idx="46">
                  <c:v>6926.942</c:v>
                </c:pt>
                <c:pt idx="47">
                  <c:v>7115.5329999999994</c:v>
                </c:pt>
                <c:pt idx="48">
                  <c:v>7278.8600000000006</c:v>
                </c:pt>
                <c:pt idx="49">
                  <c:v>7289.9690000000001</c:v>
                </c:pt>
                <c:pt idx="50">
                  <c:v>7188.7849999999999</c:v>
                </c:pt>
                <c:pt idx="51">
                  <c:v>6943.7370000000001</c:v>
                </c:pt>
                <c:pt idx="52">
                  <c:v>6790.491</c:v>
                </c:pt>
                <c:pt idx="53">
                  <c:v>6661.4720000000007</c:v>
                </c:pt>
                <c:pt idx="54">
                  <c:v>6685.2579999999998</c:v>
                </c:pt>
                <c:pt idx="55">
                  <c:v>6957.5039999999999</c:v>
                </c:pt>
                <c:pt idx="56">
                  <c:v>7394.3590000000004</c:v>
                </c:pt>
                <c:pt idx="57">
                  <c:v>7334.1230000000005</c:v>
                </c:pt>
                <c:pt idx="58">
                  <c:v>7302.8969999999999</c:v>
                </c:pt>
                <c:pt idx="59">
                  <c:v>7324.4129999999996</c:v>
                </c:pt>
                <c:pt idx="60">
                  <c:v>6908.3289999999997</c:v>
                </c:pt>
                <c:pt idx="61">
                  <c:v>6968.268</c:v>
                </c:pt>
                <c:pt idx="62">
                  <c:v>6756.134</c:v>
                </c:pt>
                <c:pt idx="63">
                  <c:v>6524.7290000000003</c:v>
                </c:pt>
                <c:pt idx="64">
                  <c:v>6172.0289999999995</c:v>
                </c:pt>
                <c:pt idx="65">
                  <c:v>6292.6850000000004</c:v>
                </c:pt>
                <c:pt idx="66">
                  <c:v>6325.4139999999998</c:v>
                </c:pt>
                <c:pt idx="67">
                  <c:v>6270.567</c:v>
                </c:pt>
                <c:pt idx="68">
                  <c:v>6386.5410000000002</c:v>
                </c:pt>
                <c:pt idx="69">
                  <c:v>6299.4290000000001</c:v>
                </c:pt>
                <c:pt idx="70">
                  <c:v>6569.2060000000001</c:v>
                </c:pt>
                <c:pt idx="71">
                  <c:v>6875.665</c:v>
                </c:pt>
                <c:pt idx="72">
                  <c:v>6587.2049999999999</c:v>
                </c:pt>
                <c:pt idx="73">
                  <c:v>6484.0249999999996</c:v>
                </c:pt>
                <c:pt idx="74">
                  <c:v>6361.6799999999994</c:v>
                </c:pt>
                <c:pt idx="75">
                  <c:v>6528.049</c:v>
                </c:pt>
                <c:pt idx="76">
                  <c:v>6579.9319999999998</c:v>
                </c:pt>
                <c:pt idx="77">
                  <c:v>6603.6100000000006</c:v>
                </c:pt>
                <c:pt idx="78">
                  <c:v>6644.2279999999992</c:v>
                </c:pt>
                <c:pt idx="79">
                  <c:v>6338.39</c:v>
                </c:pt>
                <c:pt idx="80">
                  <c:v>6363.4850000000006</c:v>
                </c:pt>
                <c:pt idx="81">
                  <c:v>6284.25</c:v>
                </c:pt>
                <c:pt idx="82">
                  <c:v>6189.1080000000002</c:v>
                </c:pt>
                <c:pt idx="83">
                  <c:v>6156.6560000000009</c:v>
                </c:pt>
                <c:pt idx="84">
                  <c:v>5887.1880000000001</c:v>
                </c:pt>
                <c:pt idx="85">
                  <c:v>5732.4110000000001</c:v>
                </c:pt>
                <c:pt idx="86">
                  <c:v>5597.1570000000002</c:v>
                </c:pt>
                <c:pt idx="87">
                  <c:v>5583.2439999999997</c:v>
                </c:pt>
                <c:pt idx="88">
                  <c:v>5589.9539999999997</c:v>
                </c:pt>
                <c:pt idx="89">
                  <c:v>5642.2829999999994</c:v>
                </c:pt>
                <c:pt idx="90">
                  <c:v>5908.2000000000007</c:v>
                </c:pt>
                <c:pt idx="91">
                  <c:v>5743.9549999999999</c:v>
                </c:pt>
                <c:pt idx="92">
                  <c:v>5527.0570000000007</c:v>
                </c:pt>
                <c:pt idx="93">
                  <c:v>5285.6620000000003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0">
                    <c:v>BUD1</c:v>
                  </c:pt>
                  <c:pt idx="50">
                    <c:v>BUD2</c:v>
                  </c:pt>
                </c15:dlblRangeCache>
              </c15:datalabelsRange>
            </c:ext>
          </c:extLst>
        </c:ser>
        <c:ser>
          <c:idx val="4"/>
          <c:order val="4"/>
          <c:tx>
            <c:strRef>
              <c:f>'20140814 100mM'!$AE$5</c:f>
              <c:strCache>
                <c:ptCount val="1"/>
                <c:pt idx="0">
                  <c:v>222.5min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4CFD938-9367-48AE-A2D5-3DC73F05068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976B322-CA80-4832-85D7-3653C7D24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EFE8F8E-85AA-4B21-AEA6-A52689068A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C84A95C-FE24-47C3-B273-74AF4FD210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FCF6EE6-CE1E-4288-A7EF-DD32C059DE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8382095-30BF-4C7D-8638-DEBD52DC36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9A1A6CB-BF6F-47FC-96FD-133743A388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6E1ED7C-90C2-4546-9252-758B3CF1AB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B15165A-5008-42F1-9625-C3513F84AB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10DA519-E255-4A20-A04B-7E9457D904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BFEBC1C-85B1-4C4A-A145-40EB3AF82A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DC22D85-103B-4DD4-996D-59DF814E30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8C4DDE4-1BB6-4805-99CF-162C5945F0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A60B1CD-0FBA-484A-A9DD-FE12AC306C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2E545C5-FEAC-4EBB-8CFB-F1902126F5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E0D72E6-5107-4194-BEEF-D5B3FEC496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431C6FF-3880-425E-810D-EEDF7CB67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2733609-321B-4086-AAA8-D6B4D3BC63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3F86274-6FB3-4F05-9307-A394848D29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11E4084-F33A-44FA-A0ED-C869B1FCE4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D16EBF54-0338-4F9F-8739-EBD72FF9A8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4FC001E-5E00-4CEF-AF03-785CCB8D91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69810E0-A6E4-4466-94C1-454033B262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13B2990F-F13F-4B13-B57E-51F65A307C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41A562B-931B-43EE-9B9D-C80B4B842E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BD55872-97F8-4D52-829F-0F382010C4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8A52912-40EB-4711-805A-ED20BF8FE9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1214036-D78E-4FD6-90CD-0CA4FDF4B9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ECD79A9-E2E0-4697-B0F6-9E7C37C0BF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EF482CE-1AB0-4356-AF13-7C80B80817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4E5C069-0D57-4FBA-81C5-34892530ED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E6C64A6-1ABA-4FC0-8F16-76F631FF0B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EBD3474-18F9-472D-904C-0A10B72236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1051781-BB9D-4B22-8CF5-1F4F65AF97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FCE24697-18AC-40E0-BCAE-3FD6FA5393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8E2431E-30A7-4AFB-9CA3-EDAE422AE6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DEEBF828-C984-4D28-A2DA-62F59474D2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29ACE69-5476-4C21-8694-74E9EFBECB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32DBD32-6526-424D-A30F-4CD452464A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8EB04CA-1A86-4B4C-B399-BC53EDB060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D9DB489A-D796-4795-9356-A44261E34D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F78E473-9957-4AC5-8341-509C05FFF5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0BE191F-F457-428F-8FD3-97D9BF3994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29C25636-676B-4CFA-BB6C-CB0B647F70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4C680749-C2E3-445B-AE0A-CCC7E90756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A4E64F1E-5256-4C3E-AC3E-5C5902F4D5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FBD739E-56FB-46CD-B063-DC1CC51FEF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D7A0FAA2-A848-414B-A4F1-5BC9B38C4E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A140AF15-9919-40F1-9CD3-7F5870A79B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007B0A93-BD4A-4025-9A12-D97F4D91FA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427D5AC-9E25-43A6-AFDA-B842D7200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3CF981C1-213E-4100-A1AF-4EEA03F238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F2B81AB9-F2BB-4ECE-903E-6521E8A085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5A80C51-C4BC-47AB-A5A3-8000C71766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EC2572E0-9C99-40CD-8962-D12D4342C2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C210B0A-9668-41B0-92EA-CC511F4704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DF2EDC6-0D8B-445A-A479-27C82EE238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4FE3C241-A79F-4162-A0E4-4BE703659F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0E53BB33-EF39-4814-9433-097AB5B12E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B1E8408-FE7E-4BC6-88AE-F9316D83D2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5680B10F-33B1-4134-ABD2-C119E22DB9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DB9B4533-1F27-4B15-A76B-7D0FBCB402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4164F2D7-CFE6-4B5B-B96C-BC4426C9F3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1BD3DC4-B740-4493-A1DB-62150049A5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CD78986-6C30-4B36-BDE4-5E8C86692C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96FDA17F-0BBA-4B32-AAAC-3EBA5FD1EB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66AE411-7125-408B-BFB8-4693EFECDA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4879FD9C-F77D-4B92-9BBD-9F08033B6B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F58F0E95-081E-4E7A-A11A-648FA215D8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40095BB-DB90-47FD-8A44-79AC6FA51D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F73F2B44-42F7-4B97-8F9C-DE2E011F15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35FB0C8-6B93-4DC4-B929-18CF4FA80A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F527E76-CF82-4BC5-B0CB-C0BD443DA6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D0630A4-C9CF-42DA-9B71-9AF9710C9F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86278EC-902C-4BC6-8D3D-AACB9ED626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0099AA8C-F697-4CE5-AB92-CE1AAB89E5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1369B798-D244-4F6F-AB7E-BEED75D972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2A82047E-8EE4-4675-BEF6-DB9C40C28F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ED298E7-DA55-4391-8229-8BF110F29E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9A61E79F-099A-43C4-91F8-0CAFC2C32E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435A2652-FE0C-477D-8E99-F385F908E4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D47F0C3D-04E4-4F38-BE9C-AF6C5BD902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529B3CB7-2727-42F0-969F-CEE7A4EE83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BDDD6093-7CA2-4210-BB6C-E732CC92A5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FB01D32B-64D7-4B5B-8D60-D02BC8D6A4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84A736FC-B5D7-4E1C-97A1-95F64630EE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FA75ECD5-B230-4A3E-B621-DBCCE80B5B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FE1008C4-0F95-4685-9C76-A674231FE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3C74F4C8-E9CA-4A59-8901-CFC2C7B962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CB31D56-2335-48E5-8956-5B886966E5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8299B2DA-851C-4894-95C2-9777AFB99F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5530BC8-609B-4440-8BEE-37AD7C3D4D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DD3B317-5A37-4F83-9C7E-F4A5CD6C08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BAF0C675-AE6A-4419-B9A2-7344A62F2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B0F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100mM'!$AE$6:$AE$99</c:f>
              <c:numCache>
                <c:formatCode>General</c:formatCode>
                <c:ptCount val="94"/>
                <c:pt idx="0">
                  <c:v>1813.56</c:v>
                </c:pt>
                <c:pt idx="1">
                  <c:v>1564.7350000000001</c:v>
                </c:pt>
                <c:pt idx="2">
                  <c:v>1439.921</c:v>
                </c:pt>
                <c:pt idx="3">
                  <c:v>1474.759</c:v>
                </c:pt>
                <c:pt idx="4">
                  <c:v>1562.0139999999999</c:v>
                </c:pt>
                <c:pt idx="5">
                  <c:v>1700.7929999999999</c:v>
                </c:pt>
                <c:pt idx="6">
                  <c:v>1811.5710000000001</c:v>
                </c:pt>
                <c:pt idx="7">
                  <c:v>1982.3449999999998</c:v>
                </c:pt>
                <c:pt idx="8">
                  <c:v>2071.2940000000003</c:v>
                </c:pt>
                <c:pt idx="9">
                  <c:v>2199.1529999999998</c:v>
                </c:pt>
                <c:pt idx="10">
                  <c:v>2303.569</c:v>
                </c:pt>
                <c:pt idx="11">
                  <c:v>2267.2190000000001</c:v>
                </c:pt>
                <c:pt idx="12">
                  <c:v>2242.3619999999996</c:v>
                </c:pt>
                <c:pt idx="13">
                  <c:v>2419.6189999999997</c:v>
                </c:pt>
                <c:pt idx="14">
                  <c:v>2519.7889999999998</c:v>
                </c:pt>
                <c:pt idx="15">
                  <c:v>2391.9560000000001</c:v>
                </c:pt>
                <c:pt idx="16">
                  <c:v>2236.9269999999997</c:v>
                </c:pt>
                <c:pt idx="17">
                  <c:v>2563.06</c:v>
                </c:pt>
                <c:pt idx="18">
                  <c:v>2913.3829999999998</c:v>
                </c:pt>
                <c:pt idx="19">
                  <c:v>2837.1409999999996</c:v>
                </c:pt>
                <c:pt idx="20">
                  <c:v>3137.4210000000003</c:v>
                </c:pt>
                <c:pt idx="21">
                  <c:v>3207.7759999999998</c:v>
                </c:pt>
                <c:pt idx="22">
                  <c:v>3514.31</c:v>
                </c:pt>
                <c:pt idx="23">
                  <c:v>4030.3069999999998</c:v>
                </c:pt>
                <c:pt idx="24">
                  <c:v>4055.7959999999998</c:v>
                </c:pt>
                <c:pt idx="25">
                  <c:v>3872.9050000000002</c:v>
                </c:pt>
                <c:pt idx="26">
                  <c:v>4072.29</c:v>
                </c:pt>
                <c:pt idx="27">
                  <c:v>4355.991</c:v>
                </c:pt>
                <c:pt idx="28">
                  <c:v>4109.6109999999999</c:v>
                </c:pt>
                <c:pt idx="29">
                  <c:v>4208.6559999999999</c:v>
                </c:pt>
                <c:pt idx="30">
                  <c:v>4222.2129999999997</c:v>
                </c:pt>
                <c:pt idx="31">
                  <c:v>4416.7080000000005</c:v>
                </c:pt>
                <c:pt idx="32">
                  <c:v>4419.8609999999999</c:v>
                </c:pt>
                <c:pt idx="33">
                  <c:v>4596.3329999999996</c:v>
                </c:pt>
                <c:pt idx="34">
                  <c:v>4748.3250000000007</c:v>
                </c:pt>
                <c:pt idx="35">
                  <c:v>4652.1450000000004</c:v>
                </c:pt>
                <c:pt idx="36">
                  <c:v>4766.1400000000003</c:v>
                </c:pt>
                <c:pt idx="37">
                  <c:v>4994.33</c:v>
                </c:pt>
                <c:pt idx="38">
                  <c:v>4821.76</c:v>
                </c:pt>
                <c:pt idx="39">
                  <c:v>4910.0439999999999</c:v>
                </c:pt>
                <c:pt idx="40">
                  <c:v>5152.357</c:v>
                </c:pt>
                <c:pt idx="41">
                  <c:v>4918.277</c:v>
                </c:pt>
                <c:pt idx="42">
                  <c:v>4731.6170000000002</c:v>
                </c:pt>
                <c:pt idx="43">
                  <c:v>4785.74</c:v>
                </c:pt>
                <c:pt idx="44">
                  <c:v>4810.7999999999993</c:v>
                </c:pt>
                <c:pt idx="45">
                  <c:v>4978.4049999999997</c:v>
                </c:pt>
                <c:pt idx="46">
                  <c:v>4931.277</c:v>
                </c:pt>
                <c:pt idx="47">
                  <c:v>4916.6509999999998</c:v>
                </c:pt>
                <c:pt idx="48">
                  <c:v>4897.4050000000007</c:v>
                </c:pt>
                <c:pt idx="49">
                  <c:v>5125.1059999999998</c:v>
                </c:pt>
                <c:pt idx="50">
                  <c:v>5132.7669999999998</c:v>
                </c:pt>
                <c:pt idx="51">
                  <c:v>5139.82</c:v>
                </c:pt>
                <c:pt idx="52">
                  <c:v>5212.3619999999992</c:v>
                </c:pt>
                <c:pt idx="53">
                  <c:v>5158.3190000000004</c:v>
                </c:pt>
                <c:pt idx="54">
                  <c:v>4979.3229999999994</c:v>
                </c:pt>
                <c:pt idx="55">
                  <c:v>4918.9529999999995</c:v>
                </c:pt>
                <c:pt idx="56">
                  <c:v>5060.0200000000004</c:v>
                </c:pt>
                <c:pt idx="57">
                  <c:v>4899.9580000000005</c:v>
                </c:pt>
                <c:pt idx="58">
                  <c:v>4967.5360000000001</c:v>
                </c:pt>
                <c:pt idx="59">
                  <c:v>5604.4719999999998</c:v>
                </c:pt>
                <c:pt idx="60">
                  <c:v>5860.317</c:v>
                </c:pt>
                <c:pt idx="61">
                  <c:v>5944.683</c:v>
                </c:pt>
                <c:pt idx="62">
                  <c:v>5834.3140000000003</c:v>
                </c:pt>
                <c:pt idx="63">
                  <c:v>5854.4409999999998</c:v>
                </c:pt>
                <c:pt idx="64">
                  <c:v>5527.1750000000002</c:v>
                </c:pt>
                <c:pt idx="65">
                  <c:v>6380.3290000000006</c:v>
                </c:pt>
                <c:pt idx="66">
                  <c:v>6747.7829999999994</c:v>
                </c:pt>
                <c:pt idx="67">
                  <c:v>6803.3580000000002</c:v>
                </c:pt>
                <c:pt idx="68">
                  <c:v>7236.6010000000006</c:v>
                </c:pt>
                <c:pt idx="69">
                  <c:v>7230.893</c:v>
                </c:pt>
                <c:pt idx="70">
                  <c:v>7349.6790000000001</c:v>
                </c:pt>
                <c:pt idx="71">
                  <c:v>7734.1329999999998</c:v>
                </c:pt>
                <c:pt idx="72">
                  <c:v>7579.7629999999999</c:v>
                </c:pt>
                <c:pt idx="73">
                  <c:v>7461.1959999999999</c:v>
                </c:pt>
                <c:pt idx="74">
                  <c:v>7212.1080000000002</c:v>
                </c:pt>
                <c:pt idx="75">
                  <c:v>7044.0280000000002</c:v>
                </c:pt>
                <c:pt idx="76">
                  <c:v>7271.7780000000002</c:v>
                </c:pt>
                <c:pt idx="77">
                  <c:v>7158.22</c:v>
                </c:pt>
                <c:pt idx="78">
                  <c:v>7029.7</c:v>
                </c:pt>
                <c:pt idx="79">
                  <c:v>6591.1009999999997</c:v>
                </c:pt>
                <c:pt idx="80">
                  <c:v>6425.0720000000001</c:v>
                </c:pt>
                <c:pt idx="81">
                  <c:v>6722.3339999999998</c:v>
                </c:pt>
                <c:pt idx="82">
                  <c:v>6589.09</c:v>
                </c:pt>
                <c:pt idx="83">
                  <c:v>6696.7389999999996</c:v>
                </c:pt>
                <c:pt idx="84">
                  <c:v>6644.2569999999996</c:v>
                </c:pt>
                <c:pt idx="85">
                  <c:v>6337.5649999999996</c:v>
                </c:pt>
                <c:pt idx="86">
                  <c:v>6488.9949999999999</c:v>
                </c:pt>
                <c:pt idx="87">
                  <c:v>6524.3859999999995</c:v>
                </c:pt>
                <c:pt idx="88">
                  <c:v>6437.8620000000001</c:v>
                </c:pt>
                <c:pt idx="89">
                  <c:v>6214.0379999999996</c:v>
                </c:pt>
                <c:pt idx="90">
                  <c:v>5625.0630000000001</c:v>
                </c:pt>
                <c:pt idx="91">
                  <c:v>5777.8870000000006</c:v>
                </c:pt>
                <c:pt idx="92">
                  <c:v>5429.2540000000008</c:v>
                </c:pt>
                <c:pt idx="93">
                  <c:v>6147.9139999999998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100mM'!$AF$6:$AF$99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ser>
          <c:idx val="5"/>
          <c:order val="5"/>
          <c:tx>
            <c:strRef>
              <c:f>'20140814 100mM'!$AK$5</c:f>
              <c:strCache>
                <c:ptCount val="1"/>
                <c:pt idx="0">
                  <c:v>305min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5A64304-B0E2-403F-80F0-42806077529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6EF4F7B-FDA9-4075-BD92-2A3E5EA7B4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474C23B-4EF3-45FD-9EA2-16882DFB21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CA6138A-13A9-45AF-8326-B0161BF849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C3E232F-C87B-4871-BA9B-CE9F09F5D2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695F020-6A61-4CCB-B988-BE9A89008E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EF74FF8-DC3B-469C-95ED-6B80D42669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E1553DC-9498-496A-9D55-4ADDFF5903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C5C1160-BA9A-4716-95F4-64059052EB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529A409-3597-406B-9BB0-CD5B05C203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1EDB7C5-79BA-435D-8F1B-E12EEFBC3F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D319CE5-3C82-4BB7-8D62-CCBFAFE1B2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7356331-CE13-49A9-9001-10A2C17BA1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43D7A04-FD15-4E07-8B1F-25287A0548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A1DE3FF-591B-4FEF-B035-0021F2CC48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55C4E30-EE6F-49C6-B19A-194B6FAD3B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CF17290-936A-4B5B-8D7B-1976540543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1CD4FFE-644D-414F-A9D3-5629878EC2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149EC7A-CD76-442C-8B71-90CB0BD335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6B27E10-2A83-4DBB-ADF4-1D59BFE5FC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79F6A988-4AD0-4070-B9A3-41946471C4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FAD183F-3679-4B84-9760-23EB2B0CA8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81E429EC-90CB-4420-8173-9B1288ECE9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698C29A-ED64-4871-B53C-146F97F8F0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32A7982A-01BB-4DA2-AD7E-59F6D9E59F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20E1687-554E-40EA-B473-10146D848A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E2AE78E-62C8-4259-BC14-3FE5C78ED0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CF113260-FCE5-49F5-99A7-2CA6E01521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2F7F7C71-4966-485A-89D8-FCE6E7083E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255717CE-AF91-47D5-B365-EF3EE575BB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DAA6CF12-8642-41C9-B801-3F1F5EFC8E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A55912F-2BAF-45C8-A2CE-9668DB9FC1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FFA83E9-5181-48A7-90A6-F0E6A85DB4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E9F1887B-4930-4013-A5FF-5B52562B6C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B70D691-DDFE-4A38-8CAF-E383BC57ED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63A52C52-F1DB-4B19-824B-B9A96977E7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D3C3DC64-4E48-4980-B8B4-59AD18D862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5D01E3A-8ACE-4F5D-82A1-F5F47680B5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83E19C6-E93F-462E-80E8-20243C70FD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5005B46-729E-418A-9149-8419AA3900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B46DA6B-348F-4E9F-8D7E-B62E863188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7089311A-9FEC-4055-9C9A-0986F8F6C7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8141575-356F-4C55-899A-42EB85C8B5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54ECBC5-43F3-4D33-8050-661723F885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9F2C3B7F-FB29-4233-A79E-3C7512AE73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7839C0F-C3C2-4B1C-B512-75CAD31ABE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AA4C185-BAD7-4E17-A6EF-F9DE094A8A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87110385-C1E6-4DA1-8E99-D631A77631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A2FAD92-C445-461A-A213-FF98A336BB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B162F0A-7863-40D9-8842-E4E20FE1A8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51233C77-1D95-4FE0-AE8D-B2AA3DE326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667230F-FD5C-459F-B0F3-100EA521C3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DAC9E619-A884-41DD-AA96-92AD731378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2578E3C9-28B4-45BC-B3BA-FA97D34827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7B447457-B0B3-4212-8C0A-F8C3F66D3D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55DC9332-9EB3-45C4-B3D3-840D4B1C0F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687D96BA-5025-4BFD-8DB4-C346AA4176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4AF04537-3510-4858-9FB7-9FE1F6ADC1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79B07EF-20A2-4150-9C47-8E89D7A5CE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96A1188-CE08-4E05-A67D-FE12211ECD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F8B86959-FB46-4EF0-BE4D-BD8354A4AA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806A7CCE-49E1-4340-8000-B5253F97F2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1F46637-DE22-4868-9882-A7A5EA1827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9FB0DD4-DAE0-495A-B2FA-80CA93BA4E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DECB2F59-B5DE-4E2D-A36A-8209C2478E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C646B7B8-9446-4C0A-82C4-77650D9A55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174727B-03BD-41BA-A2A2-35EFFD3C4E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312E0EDE-3490-4E78-9A26-373D05BFF2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C731F305-EA3F-48FA-8988-42AE6454AA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1AB8FE8D-8E75-4E0C-93F6-ACC157D514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2B904EC7-CA6D-4BFF-A09B-B8FA5C4644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17DE657B-902C-4534-940F-A59635B244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93ECB2F9-C026-46AF-869A-0EC1E1230C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6CC95B9E-983A-4B2B-A040-31548624CC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0D0AB1F2-AB5F-499C-8FD7-1C8A0B74C4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77303D39-07D6-4AF7-B6BD-1964E65EC6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54C38A9-3262-44D9-966C-49B7E6B3C5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363641F-0E1E-4A71-BB75-EA2FE6155B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2793FF7A-E189-4923-816A-1727C17237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170468C-AC54-4CD7-8339-2AC487D17C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8C1F31B-D11D-405A-B79D-86BA1944AA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8B7A570-BB1F-4E5A-B3A6-67B2295EB6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B52B4CC-B5DF-48A8-AAE8-6266A3D4CA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12AEC88-58D5-46A6-94C8-9DFB9AB720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2F592D6-DF02-433E-8870-AAD2FB99FA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7AE46B9-C6B4-4306-87AC-5B8ECFEB88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531542E-6A57-479F-8915-E93EBCBF2C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6F8B789-70F5-4B56-A2A3-1C8F805FED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26159BF-57ED-455E-BD90-F6C207E309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B846B38F-639D-4A3A-BD08-5F02E9EA12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4B63873-4128-444A-84FB-8BF23FAE49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6EC2124-AA4F-4055-9B94-F4781F02C6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4B4826F4-E4AF-459B-B3AF-6122F17DA6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BF92256-A458-41FC-9922-A3C5D75419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6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1618.806</c:v>
                </c:pt>
                <c:pt idx="1">
                  <c:v>1492.0300000000002</c:v>
                </c:pt>
                <c:pt idx="2">
                  <c:v>1420.4839999999999</c:v>
                </c:pt>
                <c:pt idx="3">
                  <c:v>1460.8310000000001</c:v>
                </c:pt>
                <c:pt idx="4">
                  <c:v>1449.9649999999999</c:v>
                </c:pt>
                <c:pt idx="5">
                  <c:v>1546.1879999999999</c:v>
                </c:pt>
                <c:pt idx="6">
                  <c:v>1536.848</c:v>
                </c:pt>
                <c:pt idx="7">
                  <c:v>1437.9929999999999</c:v>
                </c:pt>
                <c:pt idx="8">
                  <c:v>1304.048</c:v>
                </c:pt>
                <c:pt idx="9">
                  <c:v>1491.2620000000002</c:v>
                </c:pt>
                <c:pt idx="10">
                  <c:v>1407.3789999999999</c:v>
                </c:pt>
                <c:pt idx="11">
                  <c:v>1500.5430000000001</c:v>
                </c:pt>
                <c:pt idx="12">
                  <c:v>1519.529</c:v>
                </c:pt>
                <c:pt idx="13">
                  <c:v>1526.646</c:v>
                </c:pt>
                <c:pt idx="14">
                  <c:v>1549.2350000000001</c:v>
                </c:pt>
                <c:pt idx="15">
                  <c:v>1548.481</c:v>
                </c:pt>
                <c:pt idx="16">
                  <c:v>1280.884</c:v>
                </c:pt>
                <c:pt idx="17">
                  <c:v>1507.1510000000001</c:v>
                </c:pt>
                <c:pt idx="18">
                  <c:v>1546.6350000000002</c:v>
                </c:pt>
                <c:pt idx="19">
                  <c:v>1380.442</c:v>
                </c:pt>
                <c:pt idx="20">
                  <c:v>1536.2239999999999</c:v>
                </c:pt>
                <c:pt idx="21">
                  <c:v>1633.1420000000001</c:v>
                </c:pt>
                <c:pt idx="22">
                  <c:v>1751.3869999999999</c:v>
                </c:pt>
                <c:pt idx="23">
                  <c:v>1865.181</c:v>
                </c:pt>
                <c:pt idx="24">
                  <c:v>1704.9579999999999</c:v>
                </c:pt>
                <c:pt idx="25">
                  <c:v>1861.4250000000002</c:v>
                </c:pt>
                <c:pt idx="26">
                  <c:v>1983.5450000000001</c:v>
                </c:pt>
                <c:pt idx="27">
                  <c:v>1971.1310000000003</c:v>
                </c:pt>
                <c:pt idx="28">
                  <c:v>1833.0039999999999</c:v>
                </c:pt>
                <c:pt idx="29">
                  <c:v>1923.944</c:v>
                </c:pt>
                <c:pt idx="30">
                  <c:v>1885.9929999999999</c:v>
                </c:pt>
                <c:pt idx="31">
                  <c:v>1872.9469999999999</c:v>
                </c:pt>
                <c:pt idx="32">
                  <c:v>1837.5510000000002</c:v>
                </c:pt>
                <c:pt idx="33">
                  <c:v>1940.877</c:v>
                </c:pt>
                <c:pt idx="34">
                  <c:v>1825.68</c:v>
                </c:pt>
                <c:pt idx="35">
                  <c:v>1978.1590000000001</c:v>
                </c:pt>
                <c:pt idx="36">
                  <c:v>2077.038</c:v>
                </c:pt>
                <c:pt idx="37">
                  <c:v>2190.1390000000001</c:v>
                </c:pt>
                <c:pt idx="38">
                  <c:v>2229.5830000000001</c:v>
                </c:pt>
                <c:pt idx="39">
                  <c:v>2349.3940000000002</c:v>
                </c:pt>
                <c:pt idx="40">
                  <c:v>2250.846</c:v>
                </c:pt>
                <c:pt idx="41">
                  <c:v>2362.5880000000002</c:v>
                </c:pt>
                <c:pt idx="42">
                  <c:v>2178.9299999999998</c:v>
                </c:pt>
                <c:pt idx="43">
                  <c:v>2413.5830000000001</c:v>
                </c:pt>
                <c:pt idx="44">
                  <c:v>2142.683</c:v>
                </c:pt>
                <c:pt idx="45">
                  <c:v>2173.3780000000002</c:v>
                </c:pt>
                <c:pt idx="46">
                  <c:v>2229.0260000000003</c:v>
                </c:pt>
                <c:pt idx="47">
                  <c:v>2223.8530000000001</c:v>
                </c:pt>
                <c:pt idx="48">
                  <c:v>2219.4059999999999</c:v>
                </c:pt>
                <c:pt idx="49">
                  <c:v>2112.7870000000003</c:v>
                </c:pt>
                <c:pt idx="50">
                  <c:v>2149.94</c:v>
                </c:pt>
                <c:pt idx="51">
                  <c:v>2074.607</c:v>
                </c:pt>
                <c:pt idx="52">
                  <c:v>2116.29</c:v>
                </c:pt>
                <c:pt idx="53">
                  <c:v>2179.9629999999997</c:v>
                </c:pt>
                <c:pt idx="54">
                  <c:v>2026.1919999999998</c:v>
                </c:pt>
                <c:pt idx="55">
                  <c:v>2181.67</c:v>
                </c:pt>
                <c:pt idx="56">
                  <c:v>2069.7089999999998</c:v>
                </c:pt>
                <c:pt idx="57">
                  <c:v>2002.7599999999998</c:v>
                </c:pt>
                <c:pt idx="58">
                  <c:v>2109.6420000000003</c:v>
                </c:pt>
                <c:pt idx="59">
                  <c:v>2318.4380000000001</c:v>
                </c:pt>
                <c:pt idx="60">
                  <c:v>2295.9300000000003</c:v>
                </c:pt>
                <c:pt idx="61">
                  <c:v>2407.5559999999996</c:v>
                </c:pt>
                <c:pt idx="62">
                  <c:v>2415.5039999999999</c:v>
                </c:pt>
                <c:pt idx="63">
                  <c:v>2491.893</c:v>
                </c:pt>
                <c:pt idx="64">
                  <c:v>2577.442</c:v>
                </c:pt>
                <c:pt idx="65">
                  <c:v>2786.498</c:v>
                </c:pt>
                <c:pt idx="66">
                  <c:v>2887.8580000000002</c:v>
                </c:pt>
                <c:pt idx="67">
                  <c:v>2718.558</c:v>
                </c:pt>
                <c:pt idx="68">
                  <c:v>2805.3220000000001</c:v>
                </c:pt>
                <c:pt idx="69">
                  <c:v>2694.9180000000001</c:v>
                </c:pt>
                <c:pt idx="70">
                  <c:v>2747.0639999999999</c:v>
                </c:pt>
                <c:pt idx="71">
                  <c:v>2752.9690000000001</c:v>
                </c:pt>
                <c:pt idx="72">
                  <c:v>2550.2530000000002</c:v>
                </c:pt>
                <c:pt idx="73">
                  <c:v>2367.9160000000002</c:v>
                </c:pt>
                <c:pt idx="74">
                  <c:v>2407.5690000000004</c:v>
                </c:pt>
                <c:pt idx="75">
                  <c:v>2215.8610000000003</c:v>
                </c:pt>
                <c:pt idx="76">
                  <c:v>2182.6880000000001</c:v>
                </c:pt>
                <c:pt idx="77">
                  <c:v>2231.4690000000001</c:v>
                </c:pt>
                <c:pt idx="78">
                  <c:v>2055.6849999999999</c:v>
                </c:pt>
                <c:pt idx="79">
                  <c:v>2001.6799999999998</c:v>
                </c:pt>
                <c:pt idx="80">
                  <c:v>1926.6959999999999</c:v>
                </c:pt>
                <c:pt idx="81">
                  <c:v>1689.692</c:v>
                </c:pt>
                <c:pt idx="82">
                  <c:v>1631.1590000000001</c:v>
                </c:pt>
                <c:pt idx="83">
                  <c:v>1373.691</c:v>
                </c:pt>
                <c:pt idx="84">
                  <c:v>1445.4360000000001</c:v>
                </c:pt>
                <c:pt idx="85">
                  <c:v>1248.556</c:v>
                </c:pt>
                <c:pt idx="86">
                  <c:v>1334.9950000000001</c:v>
                </c:pt>
                <c:pt idx="87">
                  <c:v>1387.01</c:v>
                </c:pt>
                <c:pt idx="88">
                  <c:v>1321.5350000000001</c:v>
                </c:pt>
                <c:pt idx="89">
                  <c:v>1342.3909999999998</c:v>
                </c:pt>
                <c:pt idx="90">
                  <c:v>1576.1479999999999</c:v>
                </c:pt>
                <c:pt idx="91">
                  <c:v>1507.251</c:v>
                </c:pt>
                <c:pt idx="92">
                  <c:v>1593.2670000000001</c:v>
                </c:pt>
                <c:pt idx="93">
                  <c:v>1603.2429999999999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100mM'!$AL$6:$AL$99</c15:f>
                <c15:dlblRangeCache>
                  <c:ptCount val="94"/>
                  <c:pt idx="15">
                    <c:v>BUD1</c:v>
                  </c:pt>
                  <c:pt idx="76">
                    <c:v>BUD2</c:v>
                  </c:pt>
                </c15:dlblRangeCache>
              </c15:datalabelsRange>
            </c:ext>
          </c:extLst>
        </c:ser>
        <c:ser>
          <c:idx val="6"/>
          <c:order val="6"/>
          <c:tx>
            <c:strRef>
              <c:f>'20140814 100mM'!$AQ$5</c:f>
              <c:strCache>
                <c:ptCount val="1"/>
                <c:pt idx="0">
                  <c:v>270min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EC43712-43DD-4BE4-9128-005F86A7DD0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0625E15-995E-4FFC-8600-551915438F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5E1F572-1097-426E-980A-F6CE830A63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E6B6E2B-260F-4DAF-8664-C5DB52DDF5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CD6627A-D110-4678-A782-181F1B45D1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6369EC4-37C7-4745-8FF2-3C383ABE1D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0C02710-7438-495A-9C4C-DD651879E0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A937571-2CA7-4A7E-89B2-115468C7F2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EC7095B-4915-476C-AA90-E2885EB1FA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FF819E4-5725-4140-83A0-15A2E9CF96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5924F88-704B-4D08-8BB5-8615B88E34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5DFDA6C-61BB-4BAC-9B01-3F51F82652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87BECEC-1696-4191-9F36-41201FCABA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182EDA7-AA32-4242-AE56-754288D6F5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F7FE664-8192-4096-B722-EF6014D224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E7AE5431-BAEB-41F8-B066-2C05A23BAF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B3574EA-5284-45E9-BA43-041F4EAFE1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90C5000-515D-4B4B-840D-43B5CF7497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917CC480-D65F-4302-9CE9-4BC890E0CB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C22084A-691E-4737-B7F2-887FFF48D8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C6EA894-FC55-4978-BE5B-FED0BDFF77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75B7351-AC68-412C-8F78-C20F24B059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76A828D4-D735-412C-84D3-54AE05AF48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47C9E41-5954-459F-B031-D2131BC922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91B23431-24A8-404D-BEDF-015686D0BA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CBAACBC-7380-4F9D-85D5-1FA38818DC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33FBBED-ADEC-45DF-90C1-62CB1D86F7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5F5AD9C-383B-47A8-8A6D-3546903B1F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4DBDD54-12F1-4C24-AECA-B5860B1FF7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E4CB430-2E39-438C-9770-BA11F51572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3E27B1D1-43E5-4877-86D8-BB35DE14DD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45DC4BC-DCE7-4A40-B847-AF525AB97F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D4D10E68-40D2-442B-A12E-4FBBA3590F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55CF2C5-04FA-48D8-BDE2-C7BE80909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08A109C-FEC3-4F90-9E3C-533D1FD6F2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7055823-1F51-4A33-9F25-447EC8EEA5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250B46B-D1C6-4FB1-AC57-181BC3372F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AC1DE05-A92B-44A4-8BD0-17BED67BC9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65C1120C-75CC-424C-A731-B7ABE29CE3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3D51AC56-BFC6-45D5-8B44-FF3CA62E37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57E76BF-5140-41F1-95A1-DBFD2C2FCA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72E8DD6-6889-4CEC-B4F3-84F48EA049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34220122-1551-4C14-8534-AD77782A84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3AE5169F-2EDC-48C6-A570-89288ECFC6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520663AC-5CEF-4E20-986A-D99AA46325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8C832FE-3C74-454D-A901-F14810E913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B8BC4D28-63A1-4F81-ABEA-FC84FB81D5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9E6A15F-C2FA-4A63-8CAE-571508EA2A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8F94F80-AC58-4D2A-BDC8-E945C39BB6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FECE9858-88C8-41C9-9E8D-10AB6DBEEB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D5DB7182-0E11-4446-85B3-43C4F660A7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D7EE344-09A6-4FC1-96B5-39F508B67F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FBD52338-D152-4447-A6A5-FE312A134A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6AAEF440-7BAD-4D89-A24A-472D486F59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5FDBFADB-ECBD-4E0A-A70D-6F5E64C2FD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643DE17C-0BCE-4E7C-9989-0EA29B228C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F92B1CA-6822-4360-9519-201C743947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C27131B7-5825-4CC2-A192-F4A58E0C06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902BA549-405E-4D7A-9005-F58048B3DC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20FAF855-4FF1-4C70-A61A-7380CEE6A8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98C3C52-AE29-4CA5-8676-691B540C78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068779DB-79F1-4A22-AD34-496D8256DA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CCA818A7-3F6F-4F5E-9D45-2FA5F9E235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7D2CDDAD-4AE2-4794-9A35-C328E66C5B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FB319DD-7245-4987-B676-02A1FDC5A0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F55C318A-0331-46D4-B5CA-6F451F23CE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A15B542-D5C3-4DB5-9C9B-587D6C4F3E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28793F78-A65F-4155-9A79-CFEE332536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9873636-CA28-43CF-816B-1792AFDC7C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3C080A6F-EB35-4A4C-B0CB-7D8975A07A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7BA1630-1D84-4D0B-BF80-8AB60CE5D3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E814ED2-141E-44A1-8B07-97FA30C52F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92522B2F-554C-4202-A22D-C92FA8C0D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8FA03C3-4337-48BB-9A0C-D021C69020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66A4D897-7CAC-401D-B4A3-EB458F2989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DD80F9C1-4FB4-410D-9BA0-2132BB2FA1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6FF2EC41-A7FC-4300-B395-4493853CAE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1F8E23B1-3FB7-4994-9127-4EAA0F44DE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30B247B0-2E48-4F71-A122-5DCE4B4B89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EB2F2A4C-938B-45D8-AEA5-3AE9DE8F5F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C7050AAA-71BB-4103-879E-9F3AC680AB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49CD7DF-D397-4559-B4E8-F2E9C1F0DE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8800114C-9196-43FB-83C6-EEC1A14E7D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7170277A-A3DE-4680-A654-98626F60AA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592F88D-E6C3-433F-B611-C5B9F40C4E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7CA569C7-62DA-4FDE-BBCE-9212CD8DCE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31E928D1-7355-490B-B33E-1C1388E353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13C9061F-BC78-4187-B7E9-34D0690427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9A344D04-DB64-417E-9A86-ABE5B32294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97D52F4C-708F-4BDF-8742-B65546AC8B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AD24AA8C-CC4D-4844-BCDE-6B8B9EB8C2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D833422-DEEC-4E76-A493-F7D3C03DEE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EB176517-E3B6-495C-9656-0EC7711957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C4865809-5180-4A29-9D4E-760D447B36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206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100mM'!$AQ$6:$AQ$99</c:f>
              <c:numCache>
                <c:formatCode>General</c:formatCode>
                <c:ptCount val="94"/>
                <c:pt idx="0">
                  <c:v>1782.6819999999998</c:v>
                </c:pt>
                <c:pt idx="1">
                  <c:v>1341.7150000000001</c:v>
                </c:pt>
                <c:pt idx="2">
                  <c:v>1205.6209999999999</c:v>
                </c:pt>
                <c:pt idx="3">
                  <c:v>1281.0940000000001</c:v>
                </c:pt>
                <c:pt idx="4">
                  <c:v>1252.9949999999999</c:v>
                </c:pt>
                <c:pt idx="5">
                  <c:v>1352.2670000000001</c:v>
                </c:pt>
                <c:pt idx="6">
                  <c:v>1326.249</c:v>
                </c:pt>
                <c:pt idx="7">
                  <c:v>1230.0050000000001</c:v>
                </c:pt>
                <c:pt idx="8">
                  <c:v>1158.1769999999999</c:v>
                </c:pt>
                <c:pt idx="9">
                  <c:v>1337.6729999999998</c:v>
                </c:pt>
                <c:pt idx="10">
                  <c:v>1290.2269999999999</c:v>
                </c:pt>
                <c:pt idx="11">
                  <c:v>1417.385</c:v>
                </c:pt>
                <c:pt idx="12">
                  <c:v>1481.0220000000002</c:v>
                </c:pt>
                <c:pt idx="13">
                  <c:v>1630.739</c:v>
                </c:pt>
                <c:pt idx="14">
                  <c:v>1992.8010000000002</c:v>
                </c:pt>
                <c:pt idx="15">
                  <c:v>2482.2019999999998</c:v>
                </c:pt>
                <c:pt idx="16">
                  <c:v>2665.6549999999997</c:v>
                </c:pt>
                <c:pt idx="17">
                  <c:v>3280.3760000000002</c:v>
                </c:pt>
                <c:pt idx="18">
                  <c:v>3658.7049999999999</c:v>
                </c:pt>
                <c:pt idx="19">
                  <c:v>3617.8040000000001</c:v>
                </c:pt>
                <c:pt idx="20">
                  <c:v>3718.212</c:v>
                </c:pt>
                <c:pt idx="21">
                  <c:v>3792.47</c:v>
                </c:pt>
                <c:pt idx="22">
                  <c:v>3792.848</c:v>
                </c:pt>
                <c:pt idx="23">
                  <c:v>3863.2640000000001</c:v>
                </c:pt>
                <c:pt idx="24">
                  <c:v>3789.3229999999999</c:v>
                </c:pt>
                <c:pt idx="25">
                  <c:v>3900.2009999999996</c:v>
                </c:pt>
                <c:pt idx="26">
                  <c:v>3981.5870000000004</c:v>
                </c:pt>
                <c:pt idx="27">
                  <c:v>3953.5030000000002</c:v>
                </c:pt>
                <c:pt idx="28">
                  <c:v>4175.3739999999998</c:v>
                </c:pt>
                <c:pt idx="29">
                  <c:v>4217.9859999999999</c:v>
                </c:pt>
                <c:pt idx="30">
                  <c:v>4807.2629999999999</c:v>
                </c:pt>
                <c:pt idx="31">
                  <c:v>5067.1630000000005</c:v>
                </c:pt>
                <c:pt idx="32">
                  <c:v>5090.0770000000002</c:v>
                </c:pt>
                <c:pt idx="33">
                  <c:v>5298.65</c:v>
                </c:pt>
                <c:pt idx="34">
                  <c:v>5185.2890000000007</c:v>
                </c:pt>
                <c:pt idx="35">
                  <c:v>5458.1710000000003</c:v>
                </c:pt>
                <c:pt idx="36">
                  <c:v>5134.857</c:v>
                </c:pt>
                <c:pt idx="37">
                  <c:v>5204.8410000000003</c:v>
                </c:pt>
                <c:pt idx="38">
                  <c:v>5242.433</c:v>
                </c:pt>
                <c:pt idx="39">
                  <c:v>5339.2830000000004</c:v>
                </c:pt>
                <c:pt idx="40">
                  <c:v>5172.5599999999995</c:v>
                </c:pt>
                <c:pt idx="41">
                  <c:v>5061.9460000000008</c:v>
                </c:pt>
                <c:pt idx="42">
                  <c:v>4788.4970000000003</c:v>
                </c:pt>
                <c:pt idx="43">
                  <c:v>4889.51</c:v>
                </c:pt>
                <c:pt idx="44">
                  <c:v>4606.3309999999992</c:v>
                </c:pt>
                <c:pt idx="45">
                  <c:v>4559.7459999999992</c:v>
                </c:pt>
                <c:pt idx="46">
                  <c:v>4626.8249999999998</c:v>
                </c:pt>
                <c:pt idx="47">
                  <c:v>4490.2370000000001</c:v>
                </c:pt>
                <c:pt idx="48">
                  <c:v>4784.6190000000006</c:v>
                </c:pt>
                <c:pt idx="49">
                  <c:v>4752.7689999999993</c:v>
                </c:pt>
                <c:pt idx="50">
                  <c:v>4636.2179999999998</c:v>
                </c:pt>
                <c:pt idx="51">
                  <c:v>4834.3289999999997</c:v>
                </c:pt>
                <c:pt idx="52">
                  <c:v>4954.0719999999992</c:v>
                </c:pt>
                <c:pt idx="53">
                  <c:v>4871.8490000000002</c:v>
                </c:pt>
                <c:pt idx="54">
                  <c:v>4739.848</c:v>
                </c:pt>
                <c:pt idx="55">
                  <c:v>5008.6469999999999</c:v>
                </c:pt>
                <c:pt idx="56">
                  <c:v>4951.2620000000006</c:v>
                </c:pt>
                <c:pt idx="57">
                  <c:v>4783.5430000000006</c:v>
                </c:pt>
                <c:pt idx="58">
                  <c:v>4843.6539999999995</c:v>
                </c:pt>
                <c:pt idx="59">
                  <c:v>5032.4449999999997</c:v>
                </c:pt>
                <c:pt idx="60">
                  <c:v>4975.1080000000002</c:v>
                </c:pt>
                <c:pt idx="61">
                  <c:v>5318.5619999999999</c:v>
                </c:pt>
                <c:pt idx="62">
                  <c:v>5371.0310000000009</c:v>
                </c:pt>
                <c:pt idx="63">
                  <c:v>5528.1419999999998</c:v>
                </c:pt>
                <c:pt idx="64">
                  <c:v>5411.99</c:v>
                </c:pt>
                <c:pt idx="65">
                  <c:v>5932.4980000000005</c:v>
                </c:pt>
                <c:pt idx="66">
                  <c:v>6038.7509999999993</c:v>
                </c:pt>
                <c:pt idx="67">
                  <c:v>5917.1630000000005</c:v>
                </c:pt>
                <c:pt idx="68">
                  <c:v>6253.1680000000006</c:v>
                </c:pt>
                <c:pt idx="69">
                  <c:v>6522.8679999999995</c:v>
                </c:pt>
                <c:pt idx="70">
                  <c:v>6229.134</c:v>
                </c:pt>
                <c:pt idx="71">
                  <c:v>6333.375</c:v>
                </c:pt>
                <c:pt idx="72">
                  <c:v>5954.9639999999999</c:v>
                </c:pt>
                <c:pt idx="73">
                  <c:v>6713.527</c:v>
                </c:pt>
                <c:pt idx="74">
                  <c:v>6942.683</c:v>
                </c:pt>
                <c:pt idx="75">
                  <c:v>6617.7150000000001</c:v>
                </c:pt>
                <c:pt idx="76">
                  <c:v>6506.2089999999998</c:v>
                </c:pt>
                <c:pt idx="77">
                  <c:v>6417.9890000000005</c:v>
                </c:pt>
                <c:pt idx="78">
                  <c:v>6108.5119999999997</c:v>
                </c:pt>
                <c:pt idx="79">
                  <c:v>5977.1859999999997</c:v>
                </c:pt>
                <c:pt idx="80">
                  <c:v>5925.6110000000008</c:v>
                </c:pt>
                <c:pt idx="81">
                  <c:v>5845.3189999999995</c:v>
                </c:pt>
                <c:pt idx="82">
                  <c:v>5906.5529999999999</c:v>
                </c:pt>
                <c:pt idx="83">
                  <c:v>5733.8559999999998</c:v>
                </c:pt>
                <c:pt idx="84">
                  <c:v>5335.2029999999995</c:v>
                </c:pt>
                <c:pt idx="85">
                  <c:v>5452.5339999999997</c:v>
                </c:pt>
                <c:pt idx="86">
                  <c:v>5593.5609999999997</c:v>
                </c:pt>
                <c:pt idx="87">
                  <c:v>5317.4489999999996</c:v>
                </c:pt>
                <c:pt idx="88">
                  <c:v>5662.5999999999995</c:v>
                </c:pt>
                <c:pt idx="89">
                  <c:v>6080.6689999999999</c:v>
                </c:pt>
                <c:pt idx="90">
                  <c:v>6113.3410000000003</c:v>
                </c:pt>
                <c:pt idx="91">
                  <c:v>5479.2739999999994</c:v>
                </c:pt>
                <c:pt idx="92">
                  <c:v>4801.616</c:v>
                </c:pt>
                <c:pt idx="93">
                  <c:v>4539.8320000000003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100mM'!$AR$6:$AR$99</c15:f>
                <c15:dlblRangeCache>
                  <c:ptCount val="94"/>
                  <c:pt idx="7">
                    <c:v>BUD1</c:v>
                  </c:pt>
                  <c:pt idx="6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6096"/>
        <c:axId val="-203049576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'20140814 100mM'!$R$5</c15:sqref>
                        </c15:formulaRef>
                      </c:ext>
                    </c:extLst>
                    <c:strCache>
                      <c:ptCount val="1"/>
                      <c:pt idx="0">
                        <c:v>250min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100mM'!$R$6:$R$99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1071.903</c:v>
                      </c:pt>
                      <c:pt idx="1">
                        <c:v>1203.319</c:v>
                      </c:pt>
                      <c:pt idx="2">
                        <c:v>1017.6100000000001</c:v>
                      </c:pt>
                      <c:pt idx="3">
                        <c:v>1138.6349999999998</c:v>
                      </c:pt>
                      <c:pt idx="4">
                        <c:v>1120.8920000000001</c:v>
                      </c:pt>
                      <c:pt idx="5">
                        <c:v>1322.462</c:v>
                      </c:pt>
                      <c:pt idx="6">
                        <c:v>1385.548</c:v>
                      </c:pt>
                      <c:pt idx="7">
                        <c:v>1412.1750000000002</c:v>
                      </c:pt>
                      <c:pt idx="8">
                        <c:v>1393.6209999999999</c:v>
                      </c:pt>
                      <c:pt idx="9">
                        <c:v>1546.11</c:v>
                      </c:pt>
                      <c:pt idx="10">
                        <c:v>1589.9279999999999</c:v>
                      </c:pt>
                      <c:pt idx="11">
                        <c:v>1707.0170000000001</c:v>
                      </c:pt>
                      <c:pt idx="12">
                        <c:v>1856.454</c:v>
                      </c:pt>
                      <c:pt idx="13">
                        <c:v>1904.51</c:v>
                      </c:pt>
                      <c:pt idx="14">
                        <c:v>2183.1229999999996</c:v>
                      </c:pt>
                      <c:pt idx="15">
                        <c:v>2243.0569999999998</c:v>
                      </c:pt>
                      <c:pt idx="16">
                        <c:v>2426.306</c:v>
                      </c:pt>
                      <c:pt idx="17">
                        <c:v>2452.5339999999997</c:v>
                      </c:pt>
                      <c:pt idx="18">
                        <c:v>2596.8670000000002</c:v>
                      </c:pt>
                      <c:pt idx="19">
                        <c:v>2610.9270000000001</c:v>
                      </c:pt>
                      <c:pt idx="20">
                        <c:v>2693.181</c:v>
                      </c:pt>
                      <c:pt idx="21">
                        <c:v>2843.8980000000001</c:v>
                      </c:pt>
                      <c:pt idx="22">
                        <c:v>2840.6689999999999</c:v>
                      </c:pt>
                      <c:pt idx="23">
                        <c:v>2935.1940000000004</c:v>
                      </c:pt>
                      <c:pt idx="24">
                        <c:v>2994.0569999999998</c:v>
                      </c:pt>
                      <c:pt idx="25">
                        <c:v>3313.7690000000002</c:v>
                      </c:pt>
                      <c:pt idx="26">
                        <c:v>3395.68</c:v>
                      </c:pt>
                      <c:pt idx="27">
                        <c:v>3385.261</c:v>
                      </c:pt>
                      <c:pt idx="28">
                        <c:v>3659.1390000000001</c:v>
                      </c:pt>
                      <c:pt idx="29">
                        <c:v>4053.3679999999999</c:v>
                      </c:pt>
                      <c:pt idx="30">
                        <c:v>3990.6979999999999</c:v>
                      </c:pt>
                      <c:pt idx="31">
                        <c:v>3951.5719999999997</c:v>
                      </c:pt>
                      <c:pt idx="32">
                        <c:v>4032.6759999999999</c:v>
                      </c:pt>
                      <c:pt idx="33">
                        <c:v>4101.951</c:v>
                      </c:pt>
                      <c:pt idx="34">
                        <c:v>4080.32</c:v>
                      </c:pt>
                      <c:pt idx="35">
                        <c:v>4105.6709999999994</c:v>
                      </c:pt>
                      <c:pt idx="36">
                        <c:v>4063.145</c:v>
                      </c:pt>
                      <c:pt idx="37">
                        <c:v>3872.6049999999996</c:v>
                      </c:pt>
                      <c:pt idx="38">
                        <c:v>3803.5719999999997</c:v>
                      </c:pt>
                      <c:pt idx="39">
                        <c:v>3851.3139999999999</c:v>
                      </c:pt>
                      <c:pt idx="40">
                        <c:v>3981.26</c:v>
                      </c:pt>
                      <c:pt idx="41">
                        <c:v>3939.8530000000001</c:v>
                      </c:pt>
                      <c:pt idx="42">
                        <c:v>3800.241</c:v>
                      </c:pt>
                      <c:pt idx="43">
                        <c:v>3330.0189999999998</c:v>
                      </c:pt>
                      <c:pt idx="44">
                        <c:v>3192.7429999999999</c:v>
                      </c:pt>
                      <c:pt idx="45">
                        <c:v>3316.134</c:v>
                      </c:pt>
                      <c:pt idx="46">
                        <c:v>3356.7829999999999</c:v>
                      </c:pt>
                      <c:pt idx="47">
                        <c:v>3359.7149999999997</c:v>
                      </c:pt>
                      <c:pt idx="48">
                        <c:v>3179.643</c:v>
                      </c:pt>
                      <c:pt idx="49">
                        <c:v>2962.3449999999998</c:v>
                      </c:pt>
                      <c:pt idx="50">
                        <c:v>2922.67</c:v>
                      </c:pt>
                      <c:pt idx="51">
                        <c:v>3008.5789999999997</c:v>
                      </c:pt>
                      <c:pt idx="52">
                        <c:v>3262.924</c:v>
                      </c:pt>
                      <c:pt idx="53">
                        <c:v>3311.8209999999999</c:v>
                      </c:pt>
                      <c:pt idx="54">
                        <c:v>3241.0050000000001</c:v>
                      </c:pt>
                      <c:pt idx="55">
                        <c:v>3080.6950000000002</c:v>
                      </c:pt>
                      <c:pt idx="56">
                        <c:v>3052.0039999999999</c:v>
                      </c:pt>
                      <c:pt idx="57">
                        <c:v>3125.4030000000002</c:v>
                      </c:pt>
                      <c:pt idx="58">
                        <c:v>3502.5419999999999</c:v>
                      </c:pt>
                      <c:pt idx="59">
                        <c:v>3450.27</c:v>
                      </c:pt>
                      <c:pt idx="60">
                        <c:v>3510.4870000000001</c:v>
                      </c:pt>
                      <c:pt idx="61">
                        <c:v>3699.902</c:v>
                      </c:pt>
                      <c:pt idx="62">
                        <c:v>3697.4009999999998</c:v>
                      </c:pt>
                      <c:pt idx="63">
                        <c:v>3589.6289999999999</c:v>
                      </c:pt>
                      <c:pt idx="64">
                        <c:v>3821.7069999999999</c:v>
                      </c:pt>
                      <c:pt idx="65">
                        <c:v>3818.9219999999996</c:v>
                      </c:pt>
                      <c:pt idx="66">
                        <c:v>3809.9939999999997</c:v>
                      </c:pt>
                      <c:pt idx="67">
                        <c:v>4052.7179999999998</c:v>
                      </c:pt>
                      <c:pt idx="68">
                        <c:v>4238.0649999999996</c:v>
                      </c:pt>
                      <c:pt idx="69">
                        <c:v>4766.9490000000005</c:v>
                      </c:pt>
                      <c:pt idx="70">
                        <c:v>4928.3039999999992</c:v>
                      </c:pt>
                      <c:pt idx="71">
                        <c:v>5140.8969999999999</c:v>
                      </c:pt>
                      <c:pt idx="72">
                        <c:v>5126.9529999999995</c:v>
                      </c:pt>
                      <c:pt idx="73">
                        <c:v>5551.0380000000005</c:v>
                      </c:pt>
                      <c:pt idx="74">
                        <c:v>5872.0690000000004</c:v>
                      </c:pt>
                      <c:pt idx="75">
                        <c:v>5831.46</c:v>
                      </c:pt>
                      <c:pt idx="76">
                        <c:v>5598.1299999999992</c:v>
                      </c:pt>
                      <c:pt idx="77">
                        <c:v>5708.2259999999997</c:v>
                      </c:pt>
                      <c:pt idx="78">
                        <c:v>5776.12</c:v>
                      </c:pt>
                      <c:pt idx="79">
                        <c:v>5858.4270000000006</c:v>
                      </c:pt>
                      <c:pt idx="80">
                        <c:v>5764.18</c:v>
                      </c:pt>
                      <c:pt idx="81">
                        <c:v>5578.817</c:v>
                      </c:pt>
                      <c:pt idx="82">
                        <c:v>5708.3579999999993</c:v>
                      </c:pt>
                      <c:pt idx="83">
                        <c:v>5435.0990000000002</c:v>
                      </c:pt>
                      <c:pt idx="84">
                        <c:v>5539.1379999999999</c:v>
                      </c:pt>
                      <c:pt idx="85">
                        <c:v>5424.9660000000003</c:v>
                      </c:pt>
                      <c:pt idx="86">
                        <c:v>5349.357</c:v>
                      </c:pt>
                      <c:pt idx="87">
                        <c:v>5044</c:v>
                      </c:pt>
                      <c:pt idx="88">
                        <c:v>4611.2849999999999</c:v>
                      </c:pt>
                      <c:pt idx="89">
                        <c:v>4734.3789999999999</c:v>
                      </c:pt>
                      <c:pt idx="90">
                        <c:v>4981.8239999999996</c:v>
                      </c:pt>
                      <c:pt idx="91">
                        <c:v>4822.5779999999995</c:v>
                      </c:pt>
                      <c:pt idx="92">
                        <c:v>4617.6930000000002</c:v>
                      </c:pt>
                      <c:pt idx="93">
                        <c:v>6060.23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-2030506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495760"/>
        <c:crosses val="autoZero"/>
        <c:crossBetween val="midCat"/>
      </c:valAx>
      <c:valAx>
        <c:axId val="-20304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Fluorescence Intensity/AU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6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956414388109472"/>
          <c:y val="0.30504286157830562"/>
          <c:w val="0.10215913302576188"/>
          <c:h val="0.317099005702255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dirty="0"/>
              <a:t>40 </a:t>
            </a:r>
            <a:r>
              <a:rPr lang="en-US" altLang="zh-CN" sz="2800" dirty="0" err="1"/>
              <a:t>mM</a:t>
            </a:r>
            <a:r>
              <a:rPr lang="en-US" altLang="zh-CN" sz="2800" dirty="0"/>
              <a:t> HU</a:t>
            </a:r>
            <a:r>
              <a:rPr lang="en-US" altLang="zh-CN" sz="2800" baseline="0" dirty="0"/>
              <a:t> stimulation</a:t>
            </a:r>
            <a:endParaRPr lang="en-US" altLang="zh-C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1"/>
          <c:order val="1"/>
          <c:spPr>
            <a:ln w="31750" cap="rnd">
              <a:gradFill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2"/>
          <c:order val="2"/>
          <c:spPr>
            <a:ln w="31750" cap="rnd">
              <a:gradFill>
                <a:gsLst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5008"/>
        <c:axId val="-2030495216"/>
      </c:scatterChart>
      <c:valAx>
        <c:axId val="-2030505008"/>
        <c:scaling>
          <c:orientation val="minMax"/>
          <c:max val="1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dirty="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495216"/>
        <c:crosses val="autoZero"/>
        <c:crossBetween val="midCat"/>
      </c:valAx>
      <c:valAx>
        <c:axId val="-2030495216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layout>
            <c:manualLayout>
              <c:xMode val="edge"/>
              <c:yMode val="edge"/>
              <c:x val="1.5377566479520472E-3"/>
              <c:y val="0.14413638136343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5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95284235363332"/>
          <c:y val="9.3650800124924841E-2"/>
          <c:w val="0.72561359492423794"/>
          <c:h val="0.7833496578551151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40mM'!$P$50:$P$86</c:f>
              <c:numCache>
                <c:formatCode>General</c:formatCode>
                <c:ptCount val="37"/>
                <c:pt idx="0">
                  <c:v>119.95399999999995</c:v>
                </c:pt>
                <c:pt idx="1">
                  <c:v>121.03800000000001</c:v>
                </c:pt>
                <c:pt idx="2">
                  <c:v>125.26200000000006</c:v>
                </c:pt>
                <c:pt idx="3">
                  <c:v>124.40200000000004</c:v>
                </c:pt>
                <c:pt idx="4">
                  <c:v>119.03999999999996</c:v>
                </c:pt>
                <c:pt idx="5">
                  <c:v>119.80399999999997</c:v>
                </c:pt>
                <c:pt idx="6">
                  <c:v>110.7940000000001</c:v>
                </c:pt>
                <c:pt idx="7">
                  <c:v>112.22900000000004</c:v>
                </c:pt>
                <c:pt idx="8">
                  <c:v>113.49300000000017</c:v>
                </c:pt>
                <c:pt idx="9">
                  <c:v>123.30800000000011</c:v>
                </c:pt>
                <c:pt idx="10">
                  <c:v>137.298</c:v>
                </c:pt>
                <c:pt idx="11">
                  <c:v>157.14300000000003</c:v>
                </c:pt>
                <c:pt idx="12">
                  <c:v>189.8850000000001</c:v>
                </c:pt>
                <c:pt idx="13">
                  <c:v>226.84000000000003</c:v>
                </c:pt>
                <c:pt idx="14">
                  <c:v>274.52499999999998</c:v>
                </c:pt>
                <c:pt idx="15">
                  <c:v>314.46199999999988</c:v>
                </c:pt>
                <c:pt idx="16">
                  <c:v>369.82400000000007</c:v>
                </c:pt>
                <c:pt idx="17">
                  <c:v>396.33400000000006</c:v>
                </c:pt>
                <c:pt idx="18">
                  <c:v>437.47899999999993</c:v>
                </c:pt>
                <c:pt idx="19">
                  <c:v>504.37</c:v>
                </c:pt>
                <c:pt idx="20">
                  <c:v>534.82299999999998</c:v>
                </c:pt>
                <c:pt idx="21">
                  <c:v>572.78300000000013</c:v>
                </c:pt>
                <c:pt idx="22">
                  <c:v>613.84299999999996</c:v>
                </c:pt>
                <c:pt idx="23">
                  <c:v>599.19299999999987</c:v>
                </c:pt>
                <c:pt idx="24">
                  <c:v>657.22399999999993</c:v>
                </c:pt>
                <c:pt idx="25">
                  <c:v>718.33300000000008</c:v>
                </c:pt>
                <c:pt idx="26">
                  <c:v>707.20699999999999</c:v>
                </c:pt>
                <c:pt idx="27">
                  <c:v>695.00399999999991</c:v>
                </c:pt>
                <c:pt idx="28">
                  <c:v>717.95699999999999</c:v>
                </c:pt>
                <c:pt idx="29">
                  <c:v>715.10400000000016</c:v>
                </c:pt>
                <c:pt idx="30">
                  <c:v>707.75099999999998</c:v>
                </c:pt>
                <c:pt idx="31">
                  <c:v>694.59400000000005</c:v>
                </c:pt>
                <c:pt idx="32">
                  <c:v>680.23500000000001</c:v>
                </c:pt>
                <c:pt idx="33">
                  <c:v>671.0329999999999</c:v>
                </c:pt>
                <c:pt idx="34">
                  <c:v>658.90999999999985</c:v>
                </c:pt>
                <c:pt idx="35">
                  <c:v>629.48099999999999</c:v>
                </c:pt>
                <c:pt idx="36">
                  <c:v>621.91100000000006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40mM'!$Q$50:$Q$80</c:f>
              <c:numCache>
                <c:formatCode>General</c:formatCode>
                <c:ptCount val="31"/>
                <c:pt idx="0">
                  <c:v>166.70000000000005</c:v>
                </c:pt>
                <c:pt idx="1">
                  <c:v>172.89700000000005</c:v>
                </c:pt>
                <c:pt idx="2">
                  <c:v>188.68499999999995</c:v>
                </c:pt>
                <c:pt idx="3">
                  <c:v>215.87699999999995</c:v>
                </c:pt>
                <c:pt idx="4">
                  <c:v>257.02100000000007</c:v>
                </c:pt>
                <c:pt idx="5">
                  <c:v>314.13799999999992</c:v>
                </c:pt>
                <c:pt idx="6">
                  <c:v>379.01800000000003</c:v>
                </c:pt>
                <c:pt idx="7">
                  <c:v>419.971</c:v>
                </c:pt>
                <c:pt idx="8">
                  <c:v>475.8649999999999</c:v>
                </c:pt>
                <c:pt idx="9">
                  <c:v>527.60299999999995</c:v>
                </c:pt>
                <c:pt idx="10">
                  <c:v>562.70899999999995</c:v>
                </c:pt>
                <c:pt idx="11">
                  <c:v>596.86500000000012</c:v>
                </c:pt>
                <c:pt idx="12">
                  <c:v>583.53400000000011</c:v>
                </c:pt>
                <c:pt idx="13">
                  <c:v>597.28599999999994</c:v>
                </c:pt>
                <c:pt idx="14">
                  <c:v>571.10400000000004</c:v>
                </c:pt>
                <c:pt idx="15">
                  <c:v>586.64599999999984</c:v>
                </c:pt>
                <c:pt idx="16">
                  <c:v>611.86199999999997</c:v>
                </c:pt>
                <c:pt idx="17">
                  <c:v>639.99099999999999</c:v>
                </c:pt>
                <c:pt idx="18">
                  <c:v>680.59299999999996</c:v>
                </c:pt>
                <c:pt idx="19">
                  <c:v>662.70100000000002</c:v>
                </c:pt>
                <c:pt idx="20">
                  <c:v>663.30099999999993</c:v>
                </c:pt>
                <c:pt idx="21">
                  <c:v>627.51499999999987</c:v>
                </c:pt>
                <c:pt idx="22">
                  <c:v>612.70500000000004</c:v>
                </c:pt>
                <c:pt idx="23">
                  <c:v>601.97399999999993</c:v>
                </c:pt>
                <c:pt idx="24">
                  <c:v>606.20700000000011</c:v>
                </c:pt>
                <c:pt idx="25">
                  <c:v>599.18100000000015</c:v>
                </c:pt>
                <c:pt idx="26">
                  <c:v>576.76200000000006</c:v>
                </c:pt>
                <c:pt idx="27">
                  <c:v>578.72700000000009</c:v>
                </c:pt>
                <c:pt idx="28">
                  <c:v>577.56700000000001</c:v>
                </c:pt>
                <c:pt idx="29">
                  <c:v>579.12099999999998</c:v>
                </c:pt>
                <c:pt idx="30">
                  <c:v>582.30900000000008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40mM'!$R$50:$R$80</c:f>
              <c:numCache>
                <c:formatCode>General</c:formatCode>
                <c:ptCount val="31"/>
                <c:pt idx="0">
                  <c:v>179.26499999999999</c:v>
                </c:pt>
                <c:pt idx="1">
                  <c:v>181.36699999999985</c:v>
                </c:pt>
                <c:pt idx="2">
                  <c:v>179.94999999999993</c:v>
                </c:pt>
                <c:pt idx="3">
                  <c:v>184.13100000000009</c:v>
                </c:pt>
                <c:pt idx="4">
                  <c:v>194.19499999999994</c:v>
                </c:pt>
                <c:pt idx="5">
                  <c:v>209.85399999999993</c:v>
                </c:pt>
                <c:pt idx="6">
                  <c:v>228.93900000000008</c:v>
                </c:pt>
                <c:pt idx="7">
                  <c:v>245.59100000000001</c:v>
                </c:pt>
                <c:pt idx="8">
                  <c:v>260.2360000000001</c:v>
                </c:pt>
                <c:pt idx="9">
                  <c:v>279.83399999999995</c:v>
                </c:pt>
                <c:pt idx="10">
                  <c:v>297.08900000000006</c:v>
                </c:pt>
                <c:pt idx="11">
                  <c:v>308.51700000000017</c:v>
                </c:pt>
                <c:pt idx="12">
                  <c:v>326.44199999999989</c:v>
                </c:pt>
                <c:pt idx="13">
                  <c:v>360.64300000000003</c:v>
                </c:pt>
                <c:pt idx="14">
                  <c:v>384.61200000000008</c:v>
                </c:pt>
                <c:pt idx="15">
                  <c:v>431.89999999999986</c:v>
                </c:pt>
                <c:pt idx="16">
                  <c:v>478.05500000000006</c:v>
                </c:pt>
                <c:pt idx="17">
                  <c:v>489.875</c:v>
                </c:pt>
                <c:pt idx="18">
                  <c:v>500.5390000000001</c:v>
                </c:pt>
                <c:pt idx="19">
                  <c:v>490.93200000000002</c:v>
                </c:pt>
                <c:pt idx="20">
                  <c:v>486.97399999999993</c:v>
                </c:pt>
                <c:pt idx="21">
                  <c:v>537.18500000000006</c:v>
                </c:pt>
                <c:pt idx="22">
                  <c:v>616.10200000000009</c:v>
                </c:pt>
                <c:pt idx="23">
                  <c:v>687.76900000000001</c:v>
                </c:pt>
                <c:pt idx="24">
                  <c:v>695.62100000000009</c:v>
                </c:pt>
                <c:pt idx="25">
                  <c:v>686.78899999999999</c:v>
                </c:pt>
                <c:pt idx="26">
                  <c:v>665.79899999999998</c:v>
                </c:pt>
                <c:pt idx="27">
                  <c:v>663.82800000000009</c:v>
                </c:pt>
                <c:pt idx="28">
                  <c:v>669.78300000000013</c:v>
                </c:pt>
                <c:pt idx="29">
                  <c:v>676.79200000000014</c:v>
                </c:pt>
                <c:pt idx="30">
                  <c:v>664.30800000000011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40mM'!$S$50:$S$75</c:f>
              <c:numCache>
                <c:formatCode>General</c:formatCode>
                <c:ptCount val="26"/>
                <c:pt idx="0">
                  <c:v>214.65499999999997</c:v>
                </c:pt>
                <c:pt idx="1">
                  <c:v>211.38499999999988</c:v>
                </c:pt>
                <c:pt idx="2">
                  <c:v>217.06799999999998</c:v>
                </c:pt>
                <c:pt idx="3">
                  <c:v>220.75299999999993</c:v>
                </c:pt>
                <c:pt idx="4">
                  <c:v>233.62599999999986</c:v>
                </c:pt>
                <c:pt idx="5">
                  <c:v>248.39199999999994</c:v>
                </c:pt>
                <c:pt idx="6">
                  <c:v>266.84000000000003</c:v>
                </c:pt>
                <c:pt idx="7">
                  <c:v>280.18500000000006</c:v>
                </c:pt>
                <c:pt idx="8">
                  <c:v>290.66600000000005</c:v>
                </c:pt>
                <c:pt idx="9">
                  <c:v>303.52799999999991</c:v>
                </c:pt>
                <c:pt idx="10">
                  <c:v>298.81799999999998</c:v>
                </c:pt>
                <c:pt idx="11">
                  <c:v>312.37099999999987</c:v>
                </c:pt>
                <c:pt idx="12">
                  <c:v>312.48200000000008</c:v>
                </c:pt>
                <c:pt idx="13">
                  <c:v>334.37100000000009</c:v>
                </c:pt>
                <c:pt idx="14">
                  <c:v>359.79300000000001</c:v>
                </c:pt>
                <c:pt idx="15">
                  <c:v>370.24600000000009</c:v>
                </c:pt>
                <c:pt idx="16">
                  <c:v>421.71000000000015</c:v>
                </c:pt>
                <c:pt idx="17">
                  <c:v>425.22199999999987</c:v>
                </c:pt>
                <c:pt idx="18">
                  <c:v>409.73900000000015</c:v>
                </c:pt>
                <c:pt idx="19">
                  <c:v>407.5859999999999</c:v>
                </c:pt>
                <c:pt idx="20">
                  <c:v>416.63699999999994</c:v>
                </c:pt>
                <c:pt idx="21">
                  <c:v>393.56700000000001</c:v>
                </c:pt>
                <c:pt idx="22">
                  <c:v>414.673</c:v>
                </c:pt>
                <c:pt idx="23">
                  <c:v>416.00099999999998</c:v>
                </c:pt>
                <c:pt idx="24">
                  <c:v>408.60699999999997</c:v>
                </c:pt>
                <c:pt idx="25">
                  <c:v>406.39400000000012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40mM'!$T$50:$T$80</c:f>
              <c:numCache>
                <c:formatCode>General</c:formatCode>
                <c:ptCount val="31"/>
                <c:pt idx="0">
                  <c:v>169.83899999999994</c:v>
                </c:pt>
                <c:pt idx="1">
                  <c:v>170.32900000000006</c:v>
                </c:pt>
                <c:pt idx="2">
                  <c:v>164.02499999999986</c:v>
                </c:pt>
                <c:pt idx="3">
                  <c:v>162.47499999999991</c:v>
                </c:pt>
                <c:pt idx="4">
                  <c:v>160.93499999999995</c:v>
                </c:pt>
                <c:pt idx="5">
                  <c:v>166.97199999999987</c:v>
                </c:pt>
                <c:pt idx="6">
                  <c:v>173.04200000000003</c:v>
                </c:pt>
                <c:pt idx="7">
                  <c:v>204.30200000000002</c:v>
                </c:pt>
                <c:pt idx="8">
                  <c:v>256.16099999999994</c:v>
                </c:pt>
                <c:pt idx="9">
                  <c:v>300.59799999999996</c:v>
                </c:pt>
                <c:pt idx="10">
                  <c:v>385.62800000000004</c:v>
                </c:pt>
                <c:pt idx="11">
                  <c:v>462.52700000000004</c:v>
                </c:pt>
                <c:pt idx="12">
                  <c:v>532.92000000000007</c:v>
                </c:pt>
                <c:pt idx="13">
                  <c:v>589.78699999999992</c:v>
                </c:pt>
                <c:pt idx="14">
                  <c:v>625.6869999999999</c:v>
                </c:pt>
                <c:pt idx="15">
                  <c:v>682.52</c:v>
                </c:pt>
                <c:pt idx="16">
                  <c:v>708.64900000000011</c:v>
                </c:pt>
                <c:pt idx="17">
                  <c:v>693.02599999999995</c:v>
                </c:pt>
                <c:pt idx="18">
                  <c:v>679.35699999999997</c:v>
                </c:pt>
                <c:pt idx="19">
                  <c:v>711.84299999999996</c:v>
                </c:pt>
                <c:pt idx="20">
                  <c:v>700.28899999999999</c:v>
                </c:pt>
                <c:pt idx="21">
                  <c:v>667.56499999999994</c:v>
                </c:pt>
                <c:pt idx="22">
                  <c:v>657.58799999999997</c:v>
                </c:pt>
                <c:pt idx="23">
                  <c:v>571.58799999999997</c:v>
                </c:pt>
                <c:pt idx="24">
                  <c:v>551.74900000000002</c:v>
                </c:pt>
                <c:pt idx="25">
                  <c:v>583.4670000000001</c:v>
                </c:pt>
                <c:pt idx="26">
                  <c:v>665.37000000000012</c:v>
                </c:pt>
                <c:pt idx="27">
                  <c:v>742.245</c:v>
                </c:pt>
                <c:pt idx="28">
                  <c:v>743.42099999999994</c:v>
                </c:pt>
                <c:pt idx="29">
                  <c:v>768.88600000000008</c:v>
                </c:pt>
                <c:pt idx="30">
                  <c:v>770.51099999999997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40mM'!$U$50:$U$79</c:f>
              <c:numCache>
                <c:formatCode>General</c:formatCode>
                <c:ptCount val="30"/>
                <c:pt idx="0">
                  <c:v>172.40400000000011</c:v>
                </c:pt>
                <c:pt idx="1">
                  <c:v>173.39799999999991</c:v>
                </c:pt>
                <c:pt idx="2">
                  <c:v>173.75099999999986</c:v>
                </c:pt>
                <c:pt idx="3">
                  <c:v>171.83200000000011</c:v>
                </c:pt>
                <c:pt idx="4">
                  <c:v>177.32599999999991</c:v>
                </c:pt>
                <c:pt idx="5">
                  <c:v>176.62500000000011</c:v>
                </c:pt>
                <c:pt idx="6">
                  <c:v>181.07999999999993</c:v>
                </c:pt>
                <c:pt idx="7">
                  <c:v>183.8119999999999</c:v>
                </c:pt>
                <c:pt idx="8">
                  <c:v>189.28999999999996</c:v>
                </c:pt>
                <c:pt idx="9">
                  <c:v>198.84100000000001</c:v>
                </c:pt>
                <c:pt idx="10">
                  <c:v>207.447</c:v>
                </c:pt>
                <c:pt idx="11">
                  <c:v>222.15500000000009</c:v>
                </c:pt>
                <c:pt idx="12">
                  <c:v>227.94599999999991</c:v>
                </c:pt>
                <c:pt idx="13">
                  <c:v>235.16999999999996</c:v>
                </c:pt>
                <c:pt idx="14">
                  <c:v>260.79999999999995</c:v>
                </c:pt>
                <c:pt idx="15">
                  <c:v>282.34199999999987</c:v>
                </c:pt>
                <c:pt idx="16">
                  <c:v>311.91399999999987</c:v>
                </c:pt>
                <c:pt idx="17">
                  <c:v>317.42899999999997</c:v>
                </c:pt>
                <c:pt idx="18">
                  <c:v>351.55600000000015</c:v>
                </c:pt>
                <c:pt idx="19">
                  <c:v>392.16199999999992</c:v>
                </c:pt>
                <c:pt idx="20">
                  <c:v>447.57800000000009</c:v>
                </c:pt>
                <c:pt idx="21">
                  <c:v>505.36900000000003</c:v>
                </c:pt>
                <c:pt idx="22">
                  <c:v>533.99800000000005</c:v>
                </c:pt>
                <c:pt idx="23">
                  <c:v>528.15499999999997</c:v>
                </c:pt>
                <c:pt idx="24">
                  <c:v>562.38300000000004</c:v>
                </c:pt>
                <c:pt idx="25">
                  <c:v>569.41500000000008</c:v>
                </c:pt>
                <c:pt idx="26">
                  <c:v>582.32200000000012</c:v>
                </c:pt>
                <c:pt idx="27">
                  <c:v>573.81200000000001</c:v>
                </c:pt>
                <c:pt idx="28">
                  <c:v>586.2170000000001</c:v>
                </c:pt>
                <c:pt idx="29">
                  <c:v>593.1629999999999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40mM'!$V$50:$V$82</c:f>
              <c:numCache>
                <c:formatCode>General</c:formatCode>
                <c:ptCount val="33"/>
                <c:pt idx="0">
                  <c:v>170.8359999999999</c:v>
                </c:pt>
                <c:pt idx="1">
                  <c:v>169.45900000000006</c:v>
                </c:pt>
                <c:pt idx="2">
                  <c:v>168.10800000000006</c:v>
                </c:pt>
                <c:pt idx="3">
                  <c:v>167.16199999999992</c:v>
                </c:pt>
                <c:pt idx="4">
                  <c:v>166.00900000000001</c:v>
                </c:pt>
                <c:pt idx="5">
                  <c:v>179.62</c:v>
                </c:pt>
                <c:pt idx="6">
                  <c:v>193.07500000000005</c:v>
                </c:pt>
                <c:pt idx="7">
                  <c:v>215.46999999999991</c:v>
                </c:pt>
                <c:pt idx="8">
                  <c:v>230.86700000000008</c:v>
                </c:pt>
                <c:pt idx="9">
                  <c:v>258.54600000000005</c:v>
                </c:pt>
                <c:pt idx="10">
                  <c:v>273.20399999999995</c:v>
                </c:pt>
                <c:pt idx="11">
                  <c:v>308.01400000000012</c:v>
                </c:pt>
                <c:pt idx="12">
                  <c:v>323.63299999999992</c:v>
                </c:pt>
                <c:pt idx="13">
                  <c:v>337.12099999999998</c:v>
                </c:pt>
                <c:pt idx="14">
                  <c:v>354.60700000000008</c:v>
                </c:pt>
                <c:pt idx="15">
                  <c:v>378.10199999999986</c:v>
                </c:pt>
                <c:pt idx="16">
                  <c:v>378.27899999999988</c:v>
                </c:pt>
                <c:pt idx="17">
                  <c:v>388.67900000000009</c:v>
                </c:pt>
                <c:pt idx="18">
                  <c:v>391.93299999999999</c:v>
                </c:pt>
                <c:pt idx="19">
                  <c:v>388.79799999999989</c:v>
                </c:pt>
                <c:pt idx="20">
                  <c:v>355.24900000000014</c:v>
                </c:pt>
                <c:pt idx="21">
                  <c:v>357.58399999999995</c:v>
                </c:pt>
                <c:pt idx="22">
                  <c:v>364.23799999999994</c:v>
                </c:pt>
                <c:pt idx="23">
                  <c:v>400.91600000000005</c:v>
                </c:pt>
                <c:pt idx="24">
                  <c:v>419.71899999999994</c:v>
                </c:pt>
                <c:pt idx="25">
                  <c:v>444.14899999999989</c:v>
                </c:pt>
                <c:pt idx="26">
                  <c:v>468.57199999999989</c:v>
                </c:pt>
                <c:pt idx="27">
                  <c:v>531.16300000000001</c:v>
                </c:pt>
                <c:pt idx="28">
                  <c:v>546.06100000000004</c:v>
                </c:pt>
                <c:pt idx="29">
                  <c:v>579.38599999999997</c:v>
                </c:pt>
                <c:pt idx="30">
                  <c:v>565.13600000000008</c:v>
                </c:pt>
                <c:pt idx="31">
                  <c:v>553.54899999999998</c:v>
                </c:pt>
                <c:pt idx="32">
                  <c:v>538.88199999999995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7728"/>
        <c:axId val="-2030503376"/>
      </c:scatterChart>
      <c:valAx>
        <c:axId val="-203050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3376"/>
        <c:crosses val="autoZero"/>
        <c:crossBetween val="midCat"/>
      </c:valAx>
      <c:valAx>
        <c:axId val="-203050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7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40 100比较'!$I$6:$I$9</c:f>
              <c:numCache>
                <c:formatCode>General</c:formatCode>
                <c:ptCount val="4"/>
                <c:pt idx="0">
                  <c:v>100.54499999999999</c:v>
                </c:pt>
                <c:pt idx="1">
                  <c:v>117.66666666666667</c:v>
                </c:pt>
                <c:pt idx="2">
                  <c:v>144.54545454545453</c:v>
                </c:pt>
                <c:pt idx="3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40 100比较'!$J$6:$J$9</c:f>
              <c:numCache>
                <c:formatCode>General</c:formatCode>
                <c:ptCount val="4"/>
                <c:pt idx="0">
                  <c:v>88.75</c:v>
                </c:pt>
                <c:pt idx="1">
                  <c:v>105</c:v>
                </c:pt>
                <c:pt idx="2">
                  <c:v>115</c:v>
                </c:pt>
                <c:pt idx="3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40 100比较'!$K$6:$K$9</c:f>
              <c:numCache>
                <c:formatCode>General</c:formatCode>
                <c:ptCount val="4"/>
                <c:pt idx="0">
                  <c:v>90</c:v>
                </c:pt>
                <c:pt idx="1">
                  <c:v>145</c:v>
                </c:pt>
                <c:pt idx="2">
                  <c:v>135</c:v>
                </c:pt>
                <c:pt idx="3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40 100比较'!$L$6:$L$9</c:f>
              <c:numCache>
                <c:formatCode>General</c:formatCode>
                <c:ptCount val="4"/>
                <c:pt idx="0">
                  <c:v>97.5</c:v>
                </c:pt>
                <c:pt idx="1">
                  <c:v>115</c:v>
                </c:pt>
                <c:pt idx="2">
                  <c:v>150</c:v>
                </c:pt>
                <c:pt idx="3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40 100比较'!$M$6:$M$9</c:f>
              <c:numCache>
                <c:formatCode>General</c:formatCode>
                <c:ptCount val="4"/>
                <c:pt idx="0">
                  <c:v>111.7</c:v>
                </c:pt>
                <c:pt idx="1">
                  <c:v>110</c:v>
                </c:pt>
                <c:pt idx="2">
                  <c:v>180</c:v>
                </c:pt>
                <c:pt idx="3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40 100比较'!$N$6:$N$9</c:f>
              <c:numCache>
                <c:formatCode>General</c:formatCode>
                <c:ptCount val="4"/>
                <c:pt idx="0">
                  <c:v>110</c:v>
                </c:pt>
                <c:pt idx="1">
                  <c:v>100</c:v>
                </c:pt>
                <c:pt idx="2">
                  <c:v>150</c:v>
                </c:pt>
                <c:pt idx="3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40 100比较'!$O$6:$O$9</c:f>
              <c:numCache>
                <c:formatCode>General</c:formatCode>
                <c:ptCount val="4"/>
                <c:pt idx="0">
                  <c:v>96.7</c:v>
                </c:pt>
                <c:pt idx="1">
                  <c:v>90</c:v>
                </c:pt>
                <c:pt idx="2">
                  <c:v>150</c:v>
                </c:pt>
                <c:pt idx="3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40 100比较'!$P$6:$P$9</c:f>
              <c:numCache>
                <c:formatCode>General</c:formatCode>
                <c:ptCount val="4"/>
                <c:pt idx="0">
                  <c:v>108.3</c:v>
                </c:pt>
                <c:pt idx="1">
                  <c:v>150</c:v>
                </c:pt>
                <c:pt idx="2">
                  <c:v>125</c:v>
                </c:pt>
                <c:pt idx="3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40 100比较'!$Q$6:$Q$9</c:f>
              <c:numCache>
                <c:formatCode>General</c:formatCode>
                <c:ptCount val="4"/>
                <c:pt idx="0">
                  <c:v>118.3</c:v>
                </c:pt>
                <c:pt idx="1">
                  <c:v>140</c:v>
                </c:pt>
                <c:pt idx="2">
                  <c:v>150</c:v>
                </c:pt>
                <c:pt idx="3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40 100比较'!$R$6:$R$9</c:f>
              <c:numCache>
                <c:formatCode>General</c:formatCode>
                <c:ptCount val="4"/>
                <c:pt idx="0">
                  <c:v>86.7</c:v>
                </c:pt>
                <c:pt idx="1">
                  <c:v>145</c:v>
                </c:pt>
                <c:pt idx="2">
                  <c:v>145</c:v>
                </c:pt>
                <c:pt idx="3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40 100比较'!$S$6:$S$9</c:f>
              <c:numCache>
                <c:formatCode>General</c:formatCode>
                <c:ptCount val="4"/>
                <c:pt idx="0">
                  <c:v>97.5</c:v>
                </c:pt>
                <c:pt idx="1">
                  <c:v>90</c:v>
                </c:pt>
                <c:pt idx="2">
                  <c:v>145</c:v>
                </c:pt>
                <c:pt idx="3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40 100比较'!$T$6:$T$9</c:f>
              <c:numCache>
                <c:formatCode>General</c:formatCode>
                <c:ptCount val="4"/>
                <c:pt idx="1">
                  <c:v>110</c:v>
                </c:pt>
                <c:pt idx="2">
                  <c:v>145</c:v>
                </c:pt>
                <c:pt idx="3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40 100比较'!$U$6:$U$9</c:f>
              <c:numCache>
                <c:formatCode>General</c:formatCode>
                <c:ptCount val="4"/>
                <c:pt idx="1">
                  <c:v>100</c:v>
                </c:pt>
                <c:pt idx="3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40 100比较'!$V$6:$V$9</c:f>
              <c:numCache>
                <c:formatCode>General</c:formatCode>
                <c:ptCount val="4"/>
                <c:pt idx="1">
                  <c:v>155</c:v>
                </c:pt>
                <c:pt idx="3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40 100比较'!$W$6:$W$9</c:f>
              <c:numCache>
                <c:formatCode>General</c:formatCode>
                <c:ptCount val="4"/>
                <c:pt idx="1">
                  <c:v>100</c:v>
                </c:pt>
                <c:pt idx="3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40 100比较'!$X$6:$X$9</c:f>
              <c:numCache>
                <c:formatCode>General</c:formatCode>
                <c:ptCount val="4"/>
                <c:pt idx="1">
                  <c:v>110</c:v>
                </c:pt>
                <c:pt idx="3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504464"/>
        <c:axId val="-2030503920"/>
      </c:scatterChart>
      <c:valAx>
        <c:axId val="-2030504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3920"/>
        <c:crosses val="autoZero"/>
        <c:crossBetween val="midCat"/>
      </c:valAx>
      <c:valAx>
        <c:axId val="-203050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050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/>
              <a:t>15 mM vs 40 mM HU</a:t>
            </a:r>
            <a:r>
              <a:rPr lang="en-US" altLang="zh-CN" sz="2800" baseline="0"/>
              <a:t> stimulation</a:t>
            </a:r>
            <a:endParaRPr lang="en-US" altLang="zh-CN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15 mM Mean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15mM'!$AF$84:$AF$116</c:f>
              <c:numCache>
                <c:formatCode>General</c:formatCode>
                <c:ptCount val="33"/>
                <c:pt idx="0">
                  <c:v>167.68899999999996</c:v>
                </c:pt>
                <c:pt idx="1">
                  <c:v>162.79874999999998</c:v>
                </c:pt>
                <c:pt idx="2">
                  <c:v>168.00824999999998</c:v>
                </c:pt>
                <c:pt idx="3">
                  <c:v>176.20775</c:v>
                </c:pt>
                <c:pt idx="4">
                  <c:v>179.07637499999998</c:v>
                </c:pt>
                <c:pt idx="5">
                  <c:v>188.3075</c:v>
                </c:pt>
                <c:pt idx="6">
                  <c:v>194.77087499999999</c:v>
                </c:pt>
                <c:pt idx="7">
                  <c:v>200.196</c:v>
                </c:pt>
                <c:pt idx="8">
                  <c:v>206.87187500000005</c:v>
                </c:pt>
                <c:pt idx="9">
                  <c:v>212.75312499999998</c:v>
                </c:pt>
                <c:pt idx="10">
                  <c:v>220.32175000000001</c:v>
                </c:pt>
                <c:pt idx="11">
                  <c:v>226.07612500000002</c:v>
                </c:pt>
                <c:pt idx="12">
                  <c:v>231.530125</c:v>
                </c:pt>
                <c:pt idx="13">
                  <c:v>229.98700000000002</c:v>
                </c:pt>
                <c:pt idx="14">
                  <c:v>233.66975000000002</c:v>
                </c:pt>
                <c:pt idx="15">
                  <c:v>234.87487500000003</c:v>
                </c:pt>
                <c:pt idx="16">
                  <c:v>239.62112500000001</c:v>
                </c:pt>
                <c:pt idx="17">
                  <c:v>246.53287499999999</c:v>
                </c:pt>
                <c:pt idx="18">
                  <c:v>248.79362499999996</c:v>
                </c:pt>
                <c:pt idx="19">
                  <c:v>240.98657142857147</c:v>
                </c:pt>
                <c:pt idx="20">
                  <c:v>249.31099999999998</c:v>
                </c:pt>
                <c:pt idx="21">
                  <c:v>255.44316666666668</c:v>
                </c:pt>
                <c:pt idx="22">
                  <c:v>259.83466666666669</c:v>
                </c:pt>
                <c:pt idx="23">
                  <c:v>281.66660000000002</c:v>
                </c:pt>
                <c:pt idx="24">
                  <c:v>282.77575000000002</c:v>
                </c:pt>
                <c:pt idx="25">
                  <c:v>284.90250000000003</c:v>
                </c:pt>
                <c:pt idx="26">
                  <c:v>283.84100000000007</c:v>
                </c:pt>
                <c:pt idx="27">
                  <c:v>282.93224999999995</c:v>
                </c:pt>
                <c:pt idx="28">
                  <c:v>279.16349999999994</c:v>
                </c:pt>
                <c:pt idx="29">
                  <c:v>277.25774999999999</c:v>
                </c:pt>
                <c:pt idx="30">
                  <c:v>300.67550000000011</c:v>
                </c:pt>
                <c:pt idx="31">
                  <c:v>296.87400000000008</c:v>
                </c:pt>
                <c:pt idx="32">
                  <c:v>260.04000000000008</c:v>
                </c:pt>
              </c:numCache>
            </c:numRef>
          </c:yVal>
          <c:smooth val="0"/>
        </c:ser>
        <c:ser>
          <c:idx val="1"/>
          <c:order val="1"/>
          <c:tx>
            <c:v>15 mM Mean+s.d.</c:v>
          </c:tx>
          <c:spPr>
            <a:ln w="127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15mM'!$AH$84:$AH$115</c:f>
              <c:numCache>
                <c:formatCode>General</c:formatCode>
                <c:ptCount val="32"/>
                <c:pt idx="0">
                  <c:v>205.61459522589058</c:v>
                </c:pt>
                <c:pt idx="1">
                  <c:v>198.6270890229419</c:v>
                </c:pt>
                <c:pt idx="2">
                  <c:v>205.73861047371111</c:v>
                </c:pt>
                <c:pt idx="3">
                  <c:v>213.00370919585254</c:v>
                </c:pt>
                <c:pt idx="4">
                  <c:v>212.33918280319614</c:v>
                </c:pt>
                <c:pt idx="5">
                  <c:v>225.62907080218952</c:v>
                </c:pt>
                <c:pt idx="6">
                  <c:v>231.63860661748691</c:v>
                </c:pt>
                <c:pt idx="7">
                  <c:v>240.33695974129631</c:v>
                </c:pt>
                <c:pt idx="8">
                  <c:v>250.0069391816188</c:v>
                </c:pt>
                <c:pt idx="9">
                  <c:v>255.80270874556788</c:v>
                </c:pt>
                <c:pt idx="10">
                  <c:v>270.26847704945123</c:v>
                </c:pt>
                <c:pt idx="11">
                  <c:v>279.71089198844493</c:v>
                </c:pt>
                <c:pt idx="12">
                  <c:v>289.43667840863139</c:v>
                </c:pt>
                <c:pt idx="13">
                  <c:v>285.55725336883222</c:v>
                </c:pt>
                <c:pt idx="14">
                  <c:v>294.50919917137406</c:v>
                </c:pt>
                <c:pt idx="15">
                  <c:v>293.72767678385321</c:v>
                </c:pt>
                <c:pt idx="16">
                  <c:v>308.69885911337462</c:v>
                </c:pt>
                <c:pt idx="17">
                  <c:v>317.86670909348049</c:v>
                </c:pt>
                <c:pt idx="18">
                  <c:v>319.85016452881138</c:v>
                </c:pt>
                <c:pt idx="19">
                  <c:v>309.86024304383142</c:v>
                </c:pt>
                <c:pt idx="20">
                  <c:v>323.02298427053745</c:v>
                </c:pt>
                <c:pt idx="21">
                  <c:v>324.97866349742202</c:v>
                </c:pt>
                <c:pt idx="22">
                  <c:v>332.81857867335486</c:v>
                </c:pt>
                <c:pt idx="23">
                  <c:v>351.32168054908834</c:v>
                </c:pt>
                <c:pt idx="24">
                  <c:v>365.50812743219586</c:v>
                </c:pt>
                <c:pt idx="25">
                  <c:v>364.05686939087241</c:v>
                </c:pt>
                <c:pt idx="26">
                  <c:v>364.13746341319575</c:v>
                </c:pt>
                <c:pt idx="27">
                  <c:v>364.37339028497308</c:v>
                </c:pt>
                <c:pt idx="28">
                  <c:v>355.905081672954</c:v>
                </c:pt>
                <c:pt idx="29">
                  <c:v>349.41531579123705</c:v>
                </c:pt>
                <c:pt idx="30">
                  <c:v>351.46203034516157</c:v>
                </c:pt>
                <c:pt idx="31">
                  <c:v>336.35460002076974</c:v>
                </c:pt>
              </c:numCache>
            </c:numRef>
          </c:yVal>
          <c:smooth val="0"/>
        </c:ser>
        <c:ser>
          <c:idx val="2"/>
          <c:order val="2"/>
          <c:tx>
            <c:v>15 mM Mean-s.d.</c:v>
          </c:tx>
          <c:spPr>
            <a:ln w="22225" cap="rnd">
              <a:solidFill>
                <a:schemeClr val="tx2">
                  <a:alpha val="44000"/>
                </a:schemeClr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15mM'!$AI$84:$AI$115</c:f>
              <c:numCache>
                <c:formatCode>General</c:formatCode>
                <c:ptCount val="32"/>
                <c:pt idx="0">
                  <c:v>129.76340477410935</c:v>
                </c:pt>
                <c:pt idx="1">
                  <c:v>126.97041097705805</c:v>
                </c:pt>
                <c:pt idx="2">
                  <c:v>130.27788952628885</c:v>
                </c:pt>
                <c:pt idx="3">
                  <c:v>139.41179080414747</c:v>
                </c:pt>
                <c:pt idx="4">
                  <c:v>145.81356719680383</c:v>
                </c:pt>
                <c:pt idx="5">
                  <c:v>150.98592919781049</c:v>
                </c:pt>
                <c:pt idx="6">
                  <c:v>157.90314338251306</c:v>
                </c:pt>
                <c:pt idx="7">
                  <c:v>160.05504025870368</c:v>
                </c:pt>
                <c:pt idx="8">
                  <c:v>163.73681081838129</c:v>
                </c:pt>
                <c:pt idx="9">
                  <c:v>169.70354125443208</c:v>
                </c:pt>
                <c:pt idx="10">
                  <c:v>170.37502295054875</c:v>
                </c:pt>
                <c:pt idx="11">
                  <c:v>172.44135801155511</c:v>
                </c:pt>
                <c:pt idx="12">
                  <c:v>173.62357159136857</c:v>
                </c:pt>
                <c:pt idx="13">
                  <c:v>174.41674663116783</c:v>
                </c:pt>
                <c:pt idx="14">
                  <c:v>172.83030082862598</c:v>
                </c:pt>
                <c:pt idx="15">
                  <c:v>176.02207321614688</c:v>
                </c:pt>
                <c:pt idx="16">
                  <c:v>170.54339088662536</c:v>
                </c:pt>
                <c:pt idx="17">
                  <c:v>175.19904090651946</c:v>
                </c:pt>
                <c:pt idx="18">
                  <c:v>177.73708547118855</c:v>
                </c:pt>
                <c:pt idx="19">
                  <c:v>172.11289981331151</c:v>
                </c:pt>
                <c:pt idx="20">
                  <c:v>175.59901572946248</c:v>
                </c:pt>
                <c:pt idx="21">
                  <c:v>185.90766983591135</c:v>
                </c:pt>
                <c:pt idx="22">
                  <c:v>186.85075465997852</c:v>
                </c:pt>
                <c:pt idx="23">
                  <c:v>212.01151945091169</c:v>
                </c:pt>
                <c:pt idx="24">
                  <c:v>200.04337256780417</c:v>
                </c:pt>
                <c:pt idx="25">
                  <c:v>205.74813060912766</c:v>
                </c:pt>
                <c:pt idx="26">
                  <c:v>203.54453658680438</c:v>
                </c:pt>
                <c:pt idx="27">
                  <c:v>201.49110971502685</c:v>
                </c:pt>
                <c:pt idx="28">
                  <c:v>202.42191832704592</c:v>
                </c:pt>
                <c:pt idx="29">
                  <c:v>205.10018420876293</c:v>
                </c:pt>
                <c:pt idx="30">
                  <c:v>249.88896965483866</c:v>
                </c:pt>
                <c:pt idx="31">
                  <c:v>257.39339997923042</c:v>
                </c:pt>
              </c:numCache>
            </c:numRef>
          </c:yVal>
          <c:smooth val="0"/>
        </c:ser>
        <c:ser>
          <c:idx val="3"/>
          <c:order val="3"/>
          <c:tx>
            <c:v>40 mM Mean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4"/>
          <c:order val="4"/>
          <c:tx>
            <c:v>40 mM Mean+s.d.</c:v>
          </c:tx>
          <c:spPr>
            <a:ln w="19050" cap="rnd">
              <a:solidFill>
                <a:srgbClr val="FF0000">
                  <a:alpha val="37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chemeClr val="accent5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5"/>
          <c:order val="5"/>
          <c:tx>
            <c:v>40 mM Mean-s.d.</c:v>
          </c:tx>
          <c:spPr>
            <a:ln w="19050" cap="rnd">
              <a:solidFill>
                <a:srgbClr val="FF0000">
                  <a:alpha val="24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57520"/>
        <c:axId val="-2024865680"/>
      </c:scatterChart>
      <c:valAx>
        <c:axId val="-2024857520"/>
        <c:scaling>
          <c:orientation val="minMax"/>
          <c:max val="1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5680"/>
        <c:crosses val="autoZero"/>
        <c:crossBetween val="midCat"/>
      </c:valAx>
      <c:valAx>
        <c:axId val="-2024865680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57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50" b="1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r>
              <a:rPr lang="en-US" altLang="zh-CN"/>
              <a:t>Mrc1 deletion</a:t>
            </a:r>
          </a:p>
        </c:rich>
      </c:tx>
      <c:layout>
        <c:manualLayout>
          <c:xMode val="edge"/>
          <c:yMode val="edge"/>
          <c:x val="0.34154595026702128"/>
          <c:y val="4.046366497801491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8701363271104912"/>
          <c:y val="0.15607413634377185"/>
          <c:w val="0.52265388931351087"/>
          <c:h val="0.64356495726938001"/>
        </c:manualLayout>
      </c:layout>
      <c:lineChart>
        <c:grouping val="standard"/>
        <c:varyColors val="0"/>
        <c:ser>
          <c:idx val="0"/>
          <c:order val="0"/>
          <c:tx>
            <c:v>0 mM</c:v>
          </c:tx>
          <c:spPr>
            <a:ln w="38100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'[20141106.xls]Sheet0'!$C$4:$L$4</c:f>
              <c:numCache>
                <c:formatCode>General</c:formatCode>
                <c:ptCount val="10"/>
                <c:pt idx="0">
                  <c:v>346</c:v>
                </c:pt>
                <c:pt idx="1">
                  <c:v>495</c:v>
                </c:pt>
                <c:pt idx="2">
                  <c:v>564</c:v>
                </c:pt>
                <c:pt idx="3">
                  <c:v>730</c:v>
                </c:pt>
                <c:pt idx="4">
                  <c:v>687</c:v>
                </c:pt>
                <c:pt idx="5">
                  <c:v>739</c:v>
                </c:pt>
                <c:pt idx="6">
                  <c:v>663</c:v>
                </c:pt>
                <c:pt idx="7">
                  <c:v>701</c:v>
                </c:pt>
                <c:pt idx="8">
                  <c:v>498</c:v>
                </c:pt>
                <c:pt idx="9">
                  <c:v>262</c:v>
                </c:pt>
              </c:numCache>
            </c:numRef>
          </c:val>
          <c:smooth val="0"/>
        </c:ser>
        <c:ser>
          <c:idx val="1"/>
          <c:order val="1"/>
          <c:tx>
            <c:v>2 mM</c:v>
          </c:tx>
          <c:spPr>
            <a:ln w="38100">
              <a:solidFill>
                <a:srgbClr val="7030A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'[20141106.xls]Sheet0'!$C$5:$L$5</c:f>
              <c:numCache>
                <c:formatCode>General</c:formatCode>
                <c:ptCount val="10"/>
                <c:pt idx="0">
                  <c:v>346</c:v>
                </c:pt>
                <c:pt idx="1">
                  <c:v>480</c:v>
                </c:pt>
                <c:pt idx="2">
                  <c:v>588</c:v>
                </c:pt>
                <c:pt idx="3">
                  <c:v>717</c:v>
                </c:pt>
                <c:pt idx="4">
                  <c:v>721</c:v>
                </c:pt>
                <c:pt idx="5">
                  <c:v>920</c:v>
                </c:pt>
                <c:pt idx="6">
                  <c:v>620</c:v>
                </c:pt>
                <c:pt idx="7">
                  <c:v>809</c:v>
                </c:pt>
                <c:pt idx="8">
                  <c:v>627</c:v>
                </c:pt>
                <c:pt idx="9">
                  <c:v>350</c:v>
                </c:pt>
              </c:numCache>
            </c:numRef>
          </c:val>
          <c:smooth val="0"/>
        </c:ser>
        <c:ser>
          <c:idx val="2"/>
          <c:order val="2"/>
          <c:tx>
            <c:v>4 mM</c:v>
          </c:tx>
          <c:spPr>
            <a:ln w="38100">
              <a:solidFill>
                <a:schemeClr val="accent2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'[20141106.xls]Sheet0'!$C$6:$L$6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581</c:v>
                </c:pt>
                <c:pt idx="3">
                  <c:v>881</c:v>
                </c:pt>
                <c:pt idx="4">
                  <c:v>804</c:v>
                </c:pt>
                <c:pt idx="5">
                  <c:v>1071</c:v>
                </c:pt>
                <c:pt idx="6">
                  <c:v>868</c:v>
                </c:pt>
                <c:pt idx="7">
                  <c:v>892</c:v>
                </c:pt>
                <c:pt idx="8">
                  <c:v>659</c:v>
                </c:pt>
                <c:pt idx="9">
                  <c:v>402</c:v>
                </c:pt>
              </c:numCache>
            </c:numRef>
          </c:val>
          <c:smooth val="0"/>
        </c:ser>
        <c:ser>
          <c:idx val="3"/>
          <c:order val="3"/>
          <c:tx>
            <c:v>6 mM</c:v>
          </c:tx>
          <c:spPr>
            <a:ln w="38100">
              <a:solidFill>
                <a:srgbClr val="0070C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'[20141106.xls]Sheet0'!$C$7:$L$7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579</c:v>
                </c:pt>
                <c:pt idx="3">
                  <c:v>687</c:v>
                </c:pt>
                <c:pt idx="4">
                  <c:v>888</c:v>
                </c:pt>
                <c:pt idx="5">
                  <c:v>1046</c:v>
                </c:pt>
                <c:pt idx="6">
                  <c:v>962</c:v>
                </c:pt>
                <c:pt idx="7">
                  <c:v>1059</c:v>
                </c:pt>
                <c:pt idx="8">
                  <c:v>524</c:v>
                </c:pt>
                <c:pt idx="9">
                  <c:v>548</c:v>
                </c:pt>
              </c:numCache>
            </c:numRef>
          </c:val>
          <c:smooth val="0"/>
        </c:ser>
        <c:ser>
          <c:idx val="4"/>
          <c:order val="4"/>
          <c:tx>
            <c:v>8 mM</c:v>
          </c:tx>
          <c:spPr>
            <a:ln w="38100">
              <a:solidFill>
                <a:srgbClr val="00B0F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'[20141106.xls]Sheet0'!$C$8:$L$8</c:f>
              <c:numCache>
                <c:formatCode>General</c:formatCode>
                <c:ptCount val="10"/>
                <c:pt idx="0">
                  <c:v>346</c:v>
                </c:pt>
                <c:pt idx="1">
                  <c:v>519</c:v>
                </c:pt>
                <c:pt idx="2">
                  <c:v>581</c:v>
                </c:pt>
                <c:pt idx="3">
                  <c:v>728</c:v>
                </c:pt>
                <c:pt idx="4">
                  <c:v>817</c:v>
                </c:pt>
                <c:pt idx="5">
                  <c:v>1081</c:v>
                </c:pt>
                <c:pt idx="6">
                  <c:v>1113</c:v>
                </c:pt>
                <c:pt idx="7">
                  <c:v>1085</c:v>
                </c:pt>
                <c:pt idx="8">
                  <c:v>1011</c:v>
                </c:pt>
                <c:pt idx="9">
                  <c:v>579</c:v>
                </c:pt>
              </c:numCache>
            </c:numRef>
          </c:val>
          <c:smooth val="0"/>
        </c:ser>
        <c:ser>
          <c:idx val="5"/>
          <c:order val="5"/>
          <c:tx>
            <c:v>10 mM</c:v>
          </c:tx>
          <c:spPr>
            <a:ln w="38100">
              <a:solidFill>
                <a:srgbClr val="00B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'[20141106.xls]Sheet0'!$C$9:$L$9</c:f>
              <c:numCache>
                <c:formatCode>General</c:formatCode>
                <c:ptCount val="10"/>
                <c:pt idx="0">
                  <c:v>346</c:v>
                </c:pt>
                <c:pt idx="1">
                  <c:v>491</c:v>
                </c:pt>
                <c:pt idx="2">
                  <c:v>619</c:v>
                </c:pt>
                <c:pt idx="3">
                  <c:v>558</c:v>
                </c:pt>
                <c:pt idx="4">
                  <c:v>1072</c:v>
                </c:pt>
                <c:pt idx="5">
                  <c:v>1441</c:v>
                </c:pt>
                <c:pt idx="6">
                  <c:v>1319</c:v>
                </c:pt>
                <c:pt idx="7">
                  <c:v>1512</c:v>
                </c:pt>
                <c:pt idx="8">
                  <c:v>1158</c:v>
                </c:pt>
                <c:pt idx="9">
                  <c:v>738</c:v>
                </c:pt>
              </c:numCache>
            </c:numRef>
          </c:val>
          <c:smooth val="0"/>
        </c:ser>
        <c:ser>
          <c:idx val="6"/>
          <c:order val="6"/>
          <c:tx>
            <c:v>15 mM</c:v>
          </c:tx>
          <c:spPr>
            <a:ln w="38100">
              <a:solidFill>
                <a:srgbClr val="92D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'[20141106.xls]Sheet0'!$C$10:$L$10</c:f>
              <c:numCache>
                <c:formatCode>General</c:formatCode>
                <c:ptCount val="10"/>
                <c:pt idx="0">
                  <c:v>346</c:v>
                </c:pt>
                <c:pt idx="1">
                  <c:v>617</c:v>
                </c:pt>
                <c:pt idx="2">
                  <c:v>662</c:v>
                </c:pt>
                <c:pt idx="3">
                  <c:v>810</c:v>
                </c:pt>
                <c:pt idx="4">
                  <c:v>1132</c:v>
                </c:pt>
                <c:pt idx="5">
                  <c:v>1808</c:v>
                </c:pt>
                <c:pt idx="6">
                  <c:v>1778</c:v>
                </c:pt>
                <c:pt idx="7">
                  <c:v>1938</c:v>
                </c:pt>
                <c:pt idx="8">
                  <c:v>1804</c:v>
                </c:pt>
                <c:pt idx="9">
                  <c:v>1256</c:v>
                </c:pt>
              </c:numCache>
            </c:numRef>
          </c:val>
          <c:smooth val="0"/>
        </c:ser>
        <c:ser>
          <c:idx val="7"/>
          <c:order val="7"/>
          <c:tx>
            <c:v>20 mM</c:v>
          </c:tx>
          <c:spPr>
            <a:ln w="38100">
              <a:solidFill>
                <a:srgbClr val="FFFF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'[20141106.xls]Sheet0'!$C$11:$L$11</c:f>
              <c:numCache>
                <c:formatCode>General</c:formatCode>
                <c:ptCount val="10"/>
                <c:pt idx="0">
                  <c:v>346</c:v>
                </c:pt>
                <c:pt idx="1">
                  <c:v>533</c:v>
                </c:pt>
                <c:pt idx="2">
                  <c:v>616</c:v>
                </c:pt>
                <c:pt idx="3">
                  <c:v>979</c:v>
                </c:pt>
                <c:pt idx="4">
                  <c:v>1334</c:v>
                </c:pt>
                <c:pt idx="5">
                  <c:v>1717</c:v>
                </c:pt>
                <c:pt idx="6">
                  <c:v>2179</c:v>
                </c:pt>
                <c:pt idx="7">
                  <c:v>2774</c:v>
                </c:pt>
                <c:pt idx="8">
                  <c:v>2393</c:v>
                </c:pt>
                <c:pt idx="9">
                  <c:v>1934</c:v>
                </c:pt>
              </c:numCache>
            </c:numRef>
          </c:val>
          <c:smooth val="0"/>
        </c:ser>
        <c:ser>
          <c:idx val="8"/>
          <c:order val="8"/>
          <c:tx>
            <c:v>25 mM</c:v>
          </c:tx>
          <c:spPr>
            <a:ln w="38100">
              <a:solidFill>
                <a:srgbClr val="FFC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'[20141106.xls]Sheet0'!$C$12:$L$12</c:f>
              <c:numCache>
                <c:formatCode>General</c:formatCode>
                <c:ptCount val="10"/>
                <c:pt idx="0">
                  <c:v>346</c:v>
                </c:pt>
                <c:pt idx="1">
                  <c:v>507</c:v>
                </c:pt>
                <c:pt idx="2">
                  <c:v>722</c:v>
                </c:pt>
                <c:pt idx="3">
                  <c:v>1013</c:v>
                </c:pt>
                <c:pt idx="4">
                  <c:v>1363</c:v>
                </c:pt>
                <c:pt idx="5">
                  <c:v>1766</c:v>
                </c:pt>
                <c:pt idx="6">
                  <c:v>2156</c:v>
                </c:pt>
                <c:pt idx="7">
                  <c:v>2485</c:v>
                </c:pt>
                <c:pt idx="8">
                  <c:v>2930</c:v>
                </c:pt>
                <c:pt idx="9">
                  <c:v>2702</c:v>
                </c:pt>
              </c:numCache>
            </c:numRef>
          </c:val>
          <c:smooth val="0"/>
        </c:ser>
        <c:ser>
          <c:idx val="9"/>
          <c:order val="9"/>
          <c:tx>
            <c:v>30 mM</c:v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'[20141106.xls]Sheet0'!$C$13:$L$13</c:f>
              <c:numCache>
                <c:formatCode>General</c:formatCode>
                <c:ptCount val="10"/>
                <c:pt idx="0">
                  <c:v>346</c:v>
                </c:pt>
                <c:pt idx="1">
                  <c:v>517</c:v>
                </c:pt>
                <c:pt idx="2">
                  <c:v>687</c:v>
                </c:pt>
                <c:pt idx="3">
                  <c:v>1070</c:v>
                </c:pt>
                <c:pt idx="4">
                  <c:v>1303</c:v>
                </c:pt>
                <c:pt idx="5">
                  <c:v>1914</c:v>
                </c:pt>
                <c:pt idx="6">
                  <c:v>2076</c:v>
                </c:pt>
                <c:pt idx="7">
                  <c:v>3202</c:v>
                </c:pt>
                <c:pt idx="8">
                  <c:v>3030</c:v>
                </c:pt>
                <c:pt idx="9">
                  <c:v>3142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4854256"/>
        <c:axId val="-2024862416"/>
      </c:lineChart>
      <c:catAx>
        <c:axId val="-2024854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time(h)</a:t>
                </a:r>
              </a:p>
            </c:rich>
          </c:tx>
          <c:layout>
            <c:manualLayout>
              <c:xMode val="edge"/>
              <c:yMode val="edge"/>
              <c:x val="0.41438283879658777"/>
              <c:y val="0.863224852864318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-20248624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02486241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Rnr3-GFP(A.U.)</a:t>
                </a:r>
              </a:p>
            </c:rich>
          </c:tx>
          <c:layout>
            <c:manualLayout>
              <c:xMode val="edge"/>
              <c:yMode val="edge"/>
              <c:x val="0.11909815556861547"/>
              <c:y val="0.3506850964761292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-20248542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5946544378141079"/>
          <c:y val="9.0122768876628234E-2"/>
          <c:w val="9.9412510020084E-2"/>
          <c:h val="0.7822670223066664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宋体"/>
              <a:ea typeface="宋体"/>
              <a:cs typeface="宋体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xy25c02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Sheet1!$T$7:$T$127</c:f>
              <c:numCache>
                <c:formatCode>General</c:formatCode>
                <c:ptCount val="121"/>
                <c:pt idx="0">
                  <c:v>589.72500000000002</c:v>
                </c:pt>
                <c:pt idx="1">
                  <c:v>589.149</c:v>
                </c:pt>
                <c:pt idx="2">
                  <c:v>590.41999999999996</c:v>
                </c:pt>
                <c:pt idx="3">
                  <c:v>591.33199999999999</c:v>
                </c:pt>
                <c:pt idx="4">
                  <c:v>588.63</c:v>
                </c:pt>
                <c:pt idx="5">
                  <c:v>590.90200000000004</c:v>
                </c:pt>
                <c:pt idx="6">
                  <c:v>590.75800000000004</c:v>
                </c:pt>
                <c:pt idx="7">
                  <c:v>591.53300000000002</c:v>
                </c:pt>
                <c:pt idx="8">
                  <c:v>594.93899999999996</c:v>
                </c:pt>
                <c:pt idx="9">
                  <c:v>593.98500000000001</c:v>
                </c:pt>
                <c:pt idx="10">
                  <c:v>598.14700000000005</c:v>
                </c:pt>
                <c:pt idx="11">
                  <c:v>600.77099999999996</c:v>
                </c:pt>
                <c:pt idx="12">
                  <c:v>599.99099999999999</c:v>
                </c:pt>
                <c:pt idx="13">
                  <c:v>599.82500000000005</c:v>
                </c:pt>
                <c:pt idx="14">
                  <c:v>596.98299999999995</c:v>
                </c:pt>
                <c:pt idx="15">
                  <c:v>600.29600000000005</c:v>
                </c:pt>
                <c:pt idx="16">
                  <c:v>602.92200000000003</c:v>
                </c:pt>
                <c:pt idx="17">
                  <c:v>602.13499999999999</c:v>
                </c:pt>
                <c:pt idx="18">
                  <c:v>601.86099999999999</c:v>
                </c:pt>
                <c:pt idx="19">
                  <c:v>602.26400000000001</c:v>
                </c:pt>
                <c:pt idx="20">
                  <c:v>603.19000000000005</c:v>
                </c:pt>
                <c:pt idx="21">
                  <c:v>603.98099999999999</c:v>
                </c:pt>
                <c:pt idx="22">
                  <c:v>604.74699999999996</c:v>
                </c:pt>
                <c:pt idx="23">
                  <c:v>603.91300000000001</c:v>
                </c:pt>
                <c:pt idx="24">
                  <c:v>603.76199999999994</c:v>
                </c:pt>
                <c:pt idx="25">
                  <c:v>603.68499999999995</c:v>
                </c:pt>
                <c:pt idx="26">
                  <c:v>605.76400000000001</c:v>
                </c:pt>
                <c:pt idx="27">
                  <c:v>607.221</c:v>
                </c:pt>
                <c:pt idx="28">
                  <c:v>610.13900000000001</c:v>
                </c:pt>
                <c:pt idx="29">
                  <c:v>612.65700000000004</c:v>
                </c:pt>
                <c:pt idx="30">
                  <c:v>614.43700000000001</c:v>
                </c:pt>
                <c:pt idx="31">
                  <c:v>611.93700000000001</c:v>
                </c:pt>
                <c:pt idx="32">
                  <c:v>623</c:v>
                </c:pt>
                <c:pt idx="33">
                  <c:v>627.30399999999997</c:v>
                </c:pt>
                <c:pt idx="34">
                  <c:v>628.54300000000001</c:v>
                </c:pt>
                <c:pt idx="35">
                  <c:v>631.04700000000003</c:v>
                </c:pt>
                <c:pt idx="36">
                  <c:v>633.78800000000001</c:v>
                </c:pt>
                <c:pt idx="37">
                  <c:v>632.29</c:v>
                </c:pt>
                <c:pt idx="38">
                  <c:v>633.20799999999997</c:v>
                </c:pt>
                <c:pt idx="39">
                  <c:v>629.47299999999996</c:v>
                </c:pt>
                <c:pt idx="40">
                  <c:v>630.83299999999997</c:v>
                </c:pt>
                <c:pt idx="41">
                  <c:v>632.72299999999996</c:v>
                </c:pt>
                <c:pt idx="42">
                  <c:v>632.52</c:v>
                </c:pt>
                <c:pt idx="43">
                  <c:v>631.69799999999998</c:v>
                </c:pt>
                <c:pt idx="44">
                  <c:v>629.16</c:v>
                </c:pt>
                <c:pt idx="45">
                  <c:v>627.26</c:v>
                </c:pt>
                <c:pt idx="46">
                  <c:v>628.99</c:v>
                </c:pt>
                <c:pt idx="47">
                  <c:v>625.08600000000001</c:v>
                </c:pt>
                <c:pt idx="48">
                  <c:v>624.43100000000004</c:v>
                </c:pt>
                <c:pt idx="49">
                  <c:v>622.44299999999998</c:v>
                </c:pt>
                <c:pt idx="50">
                  <c:v>619.89599999999996</c:v>
                </c:pt>
                <c:pt idx="51">
                  <c:v>620.87</c:v>
                </c:pt>
                <c:pt idx="52">
                  <c:v>622.46699999999998</c:v>
                </c:pt>
                <c:pt idx="53">
                  <c:v>625.976</c:v>
                </c:pt>
                <c:pt idx="54">
                  <c:v>624.31100000000004</c:v>
                </c:pt>
                <c:pt idx="55">
                  <c:v>626.28300000000002</c:v>
                </c:pt>
                <c:pt idx="56">
                  <c:v>625.45799999999997</c:v>
                </c:pt>
                <c:pt idx="57">
                  <c:v>627.62300000000005</c:v>
                </c:pt>
                <c:pt idx="58">
                  <c:v>626.774</c:v>
                </c:pt>
                <c:pt idx="59">
                  <c:v>627.59699999999998</c:v>
                </c:pt>
                <c:pt idx="60">
                  <c:v>631.74400000000003</c:v>
                </c:pt>
                <c:pt idx="61">
                  <c:v>634.97799999999995</c:v>
                </c:pt>
                <c:pt idx="62">
                  <c:v>632.13900000000001</c:v>
                </c:pt>
                <c:pt idx="63">
                  <c:v>631.06299999999999</c:v>
                </c:pt>
                <c:pt idx="64">
                  <c:v>633.04600000000005</c:v>
                </c:pt>
                <c:pt idx="65">
                  <c:v>633.86900000000003</c:v>
                </c:pt>
                <c:pt idx="66">
                  <c:v>639.447</c:v>
                </c:pt>
                <c:pt idx="67">
                  <c:v>641.67999999999995</c:v>
                </c:pt>
                <c:pt idx="68">
                  <c:v>639.03499999999997</c:v>
                </c:pt>
                <c:pt idx="69">
                  <c:v>635.55399999999997</c:v>
                </c:pt>
                <c:pt idx="70">
                  <c:v>633.47199999999998</c:v>
                </c:pt>
                <c:pt idx="71">
                  <c:v>634.91399999999999</c:v>
                </c:pt>
                <c:pt idx="72">
                  <c:v>636.33799999999997</c:v>
                </c:pt>
                <c:pt idx="73">
                  <c:v>632.21500000000003</c:v>
                </c:pt>
                <c:pt idx="74">
                  <c:v>633.18100000000004</c:v>
                </c:pt>
                <c:pt idx="75">
                  <c:v>634.43299999999999</c:v>
                </c:pt>
                <c:pt idx="76">
                  <c:v>636.04600000000005</c:v>
                </c:pt>
                <c:pt idx="77">
                  <c:v>635.10599999999999</c:v>
                </c:pt>
                <c:pt idx="78">
                  <c:v>633.13599999999997</c:v>
                </c:pt>
                <c:pt idx="79">
                  <c:v>633.51</c:v>
                </c:pt>
                <c:pt idx="80">
                  <c:v>633.69100000000003</c:v>
                </c:pt>
                <c:pt idx="81">
                  <c:v>633.75400000000002</c:v>
                </c:pt>
                <c:pt idx="82">
                  <c:v>636.86699999999996</c:v>
                </c:pt>
                <c:pt idx="83">
                  <c:v>636.673</c:v>
                </c:pt>
                <c:pt idx="84">
                  <c:v>643.34799999999996</c:v>
                </c:pt>
                <c:pt idx="85">
                  <c:v>642.79399999999998</c:v>
                </c:pt>
                <c:pt idx="86">
                  <c:v>643.43499999999995</c:v>
                </c:pt>
                <c:pt idx="87">
                  <c:v>642.38400000000001</c:v>
                </c:pt>
                <c:pt idx="88">
                  <c:v>643.98500000000001</c:v>
                </c:pt>
                <c:pt idx="89">
                  <c:v>644.721</c:v>
                </c:pt>
                <c:pt idx="90">
                  <c:v>642.29499999999996</c:v>
                </c:pt>
                <c:pt idx="91">
                  <c:v>642.52099999999996</c:v>
                </c:pt>
                <c:pt idx="92">
                  <c:v>643.66600000000005</c:v>
                </c:pt>
                <c:pt idx="93">
                  <c:v>647.01099999999997</c:v>
                </c:pt>
                <c:pt idx="94">
                  <c:v>647.12</c:v>
                </c:pt>
                <c:pt idx="95">
                  <c:v>649.01199999999994</c:v>
                </c:pt>
                <c:pt idx="96">
                  <c:v>651.38499999999999</c:v>
                </c:pt>
                <c:pt idx="97">
                  <c:v>657.16099999999994</c:v>
                </c:pt>
                <c:pt idx="98">
                  <c:v>661.62900000000002</c:v>
                </c:pt>
                <c:pt idx="99">
                  <c:v>664.50400000000002</c:v>
                </c:pt>
                <c:pt idx="100">
                  <c:v>666.46900000000005</c:v>
                </c:pt>
                <c:pt idx="101">
                  <c:v>664.27</c:v>
                </c:pt>
                <c:pt idx="102">
                  <c:v>669.33299999999997</c:v>
                </c:pt>
                <c:pt idx="103">
                  <c:v>673.08600000000001</c:v>
                </c:pt>
                <c:pt idx="104">
                  <c:v>669.98900000000003</c:v>
                </c:pt>
                <c:pt idx="105">
                  <c:v>670.95399999999995</c:v>
                </c:pt>
                <c:pt idx="106">
                  <c:v>679.44500000000005</c:v>
                </c:pt>
                <c:pt idx="107">
                  <c:v>682.08699999999999</c:v>
                </c:pt>
                <c:pt idx="108">
                  <c:v>683.80899999999997</c:v>
                </c:pt>
                <c:pt idx="109">
                  <c:v>684.96199999999999</c:v>
                </c:pt>
                <c:pt idx="110">
                  <c:v>691.95500000000004</c:v>
                </c:pt>
                <c:pt idx="111">
                  <c:v>686.05</c:v>
                </c:pt>
                <c:pt idx="112">
                  <c:v>688.41399999999999</c:v>
                </c:pt>
                <c:pt idx="113">
                  <c:v>689.62800000000004</c:v>
                </c:pt>
                <c:pt idx="114">
                  <c:v>685.54</c:v>
                </c:pt>
                <c:pt idx="115">
                  <c:v>683.33500000000004</c:v>
                </c:pt>
                <c:pt idx="116">
                  <c:v>686.89499999999998</c:v>
                </c:pt>
                <c:pt idx="117">
                  <c:v>688.31399999999996</c:v>
                </c:pt>
                <c:pt idx="118">
                  <c:v>690.36699999999996</c:v>
                </c:pt>
                <c:pt idx="119">
                  <c:v>691.76099999999997</c:v>
                </c:pt>
                <c:pt idx="120">
                  <c:v>690.29600000000005</c:v>
                </c:pt>
              </c:numCache>
            </c:numRef>
          </c:yVal>
          <c:smooth val="0"/>
        </c:ser>
        <c:ser>
          <c:idx val="2"/>
          <c:order val="1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Sheet1!$U$7:$U$127</c:f>
              <c:numCache>
                <c:formatCode>General</c:formatCode>
                <c:ptCount val="121"/>
                <c:pt idx="0">
                  <c:v>593.51199999999994</c:v>
                </c:pt>
                <c:pt idx="1">
                  <c:v>591.94200000000001</c:v>
                </c:pt>
                <c:pt idx="2">
                  <c:v>590.37800000000004</c:v>
                </c:pt>
                <c:pt idx="3">
                  <c:v>591.74300000000005</c:v>
                </c:pt>
                <c:pt idx="4">
                  <c:v>588.53800000000001</c:v>
                </c:pt>
                <c:pt idx="5">
                  <c:v>592.53399999999999</c:v>
                </c:pt>
                <c:pt idx="6">
                  <c:v>590.68799999999999</c:v>
                </c:pt>
                <c:pt idx="7">
                  <c:v>591.69299999999998</c:v>
                </c:pt>
                <c:pt idx="8">
                  <c:v>593.25099999999998</c:v>
                </c:pt>
                <c:pt idx="9">
                  <c:v>590.33000000000004</c:v>
                </c:pt>
                <c:pt idx="10">
                  <c:v>591.13</c:v>
                </c:pt>
                <c:pt idx="11">
                  <c:v>591.18799999999999</c:v>
                </c:pt>
                <c:pt idx="12">
                  <c:v>590.58699999999999</c:v>
                </c:pt>
                <c:pt idx="13">
                  <c:v>591.08600000000001</c:v>
                </c:pt>
                <c:pt idx="14">
                  <c:v>588.23199999999997</c:v>
                </c:pt>
                <c:pt idx="15">
                  <c:v>590.62599999999998</c:v>
                </c:pt>
                <c:pt idx="16">
                  <c:v>591.42200000000003</c:v>
                </c:pt>
                <c:pt idx="17">
                  <c:v>590.08399999999995</c:v>
                </c:pt>
                <c:pt idx="18">
                  <c:v>590.52200000000005</c:v>
                </c:pt>
                <c:pt idx="19">
                  <c:v>591.12699999999995</c:v>
                </c:pt>
                <c:pt idx="20">
                  <c:v>591.28</c:v>
                </c:pt>
                <c:pt idx="21">
                  <c:v>591.93200000000002</c:v>
                </c:pt>
                <c:pt idx="22">
                  <c:v>592.48099999999999</c:v>
                </c:pt>
                <c:pt idx="23">
                  <c:v>592.71900000000005</c:v>
                </c:pt>
                <c:pt idx="24">
                  <c:v>591.58600000000001</c:v>
                </c:pt>
                <c:pt idx="25">
                  <c:v>591.01499999999999</c:v>
                </c:pt>
                <c:pt idx="26">
                  <c:v>591.70500000000004</c:v>
                </c:pt>
                <c:pt idx="27">
                  <c:v>591.04499999999996</c:v>
                </c:pt>
                <c:pt idx="28">
                  <c:v>593.20799999999997</c:v>
                </c:pt>
                <c:pt idx="29">
                  <c:v>593.23800000000006</c:v>
                </c:pt>
                <c:pt idx="30">
                  <c:v>594.66200000000003</c:v>
                </c:pt>
                <c:pt idx="31">
                  <c:v>597.20699999999999</c:v>
                </c:pt>
                <c:pt idx="32">
                  <c:v>599.14</c:v>
                </c:pt>
                <c:pt idx="33">
                  <c:v>601.79300000000001</c:v>
                </c:pt>
                <c:pt idx="34">
                  <c:v>604.30200000000002</c:v>
                </c:pt>
                <c:pt idx="35">
                  <c:v>606.42700000000002</c:v>
                </c:pt>
                <c:pt idx="36">
                  <c:v>609.57100000000003</c:v>
                </c:pt>
                <c:pt idx="37">
                  <c:v>609.577</c:v>
                </c:pt>
                <c:pt idx="38">
                  <c:v>610.78899999999999</c:v>
                </c:pt>
                <c:pt idx="39">
                  <c:v>614.51900000000001</c:v>
                </c:pt>
                <c:pt idx="40">
                  <c:v>616.09500000000003</c:v>
                </c:pt>
                <c:pt idx="41">
                  <c:v>618.87800000000004</c:v>
                </c:pt>
                <c:pt idx="42">
                  <c:v>619.86500000000001</c:v>
                </c:pt>
                <c:pt idx="43">
                  <c:v>621.20500000000004</c:v>
                </c:pt>
                <c:pt idx="44">
                  <c:v>619.29499999999996</c:v>
                </c:pt>
                <c:pt idx="45">
                  <c:v>624.64499999999998</c:v>
                </c:pt>
                <c:pt idx="46">
                  <c:v>627.20899999999995</c:v>
                </c:pt>
                <c:pt idx="47">
                  <c:v>630.42700000000002</c:v>
                </c:pt>
                <c:pt idx="48">
                  <c:v>633.745</c:v>
                </c:pt>
                <c:pt idx="49">
                  <c:v>638.53399999999999</c:v>
                </c:pt>
                <c:pt idx="50">
                  <c:v>639.76300000000003</c:v>
                </c:pt>
                <c:pt idx="51">
                  <c:v>643.29200000000003</c:v>
                </c:pt>
                <c:pt idx="52">
                  <c:v>647.31299999999999</c:v>
                </c:pt>
                <c:pt idx="53">
                  <c:v>650.27099999999996</c:v>
                </c:pt>
                <c:pt idx="54">
                  <c:v>649.83199999999999</c:v>
                </c:pt>
                <c:pt idx="55">
                  <c:v>651.55200000000002</c:v>
                </c:pt>
                <c:pt idx="56">
                  <c:v>648.39</c:v>
                </c:pt>
                <c:pt idx="57">
                  <c:v>648.42200000000003</c:v>
                </c:pt>
                <c:pt idx="58">
                  <c:v>648.01099999999997</c:v>
                </c:pt>
                <c:pt idx="59">
                  <c:v>649.62099999999998</c:v>
                </c:pt>
                <c:pt idx="60">
                  <c:v>650.93100000000004</c:v>
                </c:pt>
                <c:pt idx="61">
                  <c:v>651.71</c:v>
                </c:pt>
                <c:pt idx="62">
                  <c:v>650.91300000000001</c:v>
                </c:pt>
                <c:pt idx="63">
                  <c:v>653.64200000000005</c:v>
                </c:pt>
                <c:pt idx="64">
                  <c:v>654.85699999999997</c:v>
                </c:pt>
                <c:pt idx="65">
                  <c:v>645.75400000000002</c:v>
                </c:pt>
                <c:pt idx="66">
                  <c:v>648.04899999999998</c:v>
                </c:pt>
                <c:pt idx="67">
                  <c:v>651.88199999999995</c:v>
                </c:pt>
                <c:pt idx="68">
                  <c:v>650.35</c:v>
                </c:pt>
                <c:pt idx="69">
                  <c:v>645.072</c:v>
                </c:pt>
                <c:pt idx="70">
                  <c:v>644.18799999999999</c:v>
                </c:pt>
                <c:pt idx="71">
                  <c:v>648.39800000000002</c:v>
                </c:pt>
                <c:pt idx="72">
                  <c:v>648.33399999999995</c:v>
                </c:pt>
                <c:pt idx="73">
                  <c:v>647.399</c:v>
                </c:pt>
                <c:pt idx="74">
                  <c:v>649.84299999999996</c:v>
                </c:pt>
                <c:pt idx="75">
                  <c:v>651.33900000000006</c:v>
                </c:pt>
                <c:pt idx="76">
                  <c:v>651.08100000000002</c:v>
                </c:pt>
                <c:pt idx="77">
                  <c:v>649.447</c:v>
                </c:pt>
                <c:pt idx="78">
                  <c:v>648.74800000000005</c:v>
                </c:pt>
                <c:pt idx="79">
                  <c:v>650.93700000000001</c:v>
                </c:pt>
                <c:pt idx="80">
                  <c:v>653.84799999999996</c:v>
                </c:pt>
                <c:pt idx="81">
                  <c:v>651.96299999999997</c:v>
                </c:pt>
                <c:pt idx="82">
                  <c:v>653.92100000000005</c:v>
                </c:pt>
                <c:pt idx="83">
                  <c:v>652.22799999999995</c:v>
                </c:pt>
                <c:pt idx="84">
                  <c:v>657.51800000000003</c:v>
                </c:pt>
                <c:pt idx="85">
                  <c:v>655.029</c:v>
                </c:pt>
                <c:pt idx="86">
                  <c:v>658.05899999999997</c:v>
                </c:pt>
                <c:pt idx="87">
                  <c:v>656.827</c:v>
                </c:pt>
                <c:pt idx="88">
                  <c:v>655.596</c:v>
                </c:pt>
                <c:pt idx="89">
                  <c:v>657.18200000000002</c:v>
                </c:pt>
                <c:pt idx="90">
                  <c:v>658.31</c:v>
                </c:pt>
                <c:pt idx="91">
                  <c:v>656.32500000000005</c:v>
                </c:pt>
                <c:pt idx="92">
                  <c:v>658.19899999999996</c:v>
                </c:pt>
                <c:pt idx="93">
                  <c:v>661.61699999999996</c:v>
                </c:pt>
                <c:pt idx="94">
                  <c:v>662.08399999999995</c:v>
                </c:pt>
                <c:pt idx="95">
                  <c:v>662.50699999999995</c:v>
                </c:pt>
                <c:pt idx="96">
                  <c:v>659</c:v>
                </c:pt>
                <c:pt idx="97">
                  <c:v>661.33799999999997</c:v>
                </c:pt>
                <c:pt idx="98">
                  <c:v>663.79499999999996</c:v>
                </c:pt>
                <c:pt idx="99">
                  <c:v>663.98199999999997</c:v>
                </c:pt>
                <c:pt idx="100">
                  <c:v>664.35299999999995</c:v>
                </c:pt>
                <c:pt idx="101">
                  <c:v>659.92600000000004</c:v>
                </c:pt>
                <c:pt idx="102">
                  <c:v>666.53</c:v>
                </c:pt>
                <c:pt idx="103">
                  <c:v>670.54600000000005</c:v>
                </c:pt>
                <c:pt idx="104">
                  <c:v>668.86099999999999</c:v>
                </c:pt>
                <c:pt idx="105">
                  <c:v>668.89700000000005</c:v>
                </c:pt>
                <c:pt idx="106">
                  <c:v>675.72799999999995</c:v>
                </c:pt>
                <c:pt idx="107">
                  <c:v>674.53599999999994</c:v>
                </c:pt>
                <c:pt idx="108">
                  <c:v>676.00099999999998</c:v>
                </c:pt>
                <c:pt idx="109">
                  <c:v>673.64300000000003</c:v>
                </c:pt>
                <c:pt idx="110">
                  <c:v>680.68399999999997</c:v>
                </c:pt>
                <c:pt idx="111">
                  <c:v>677.96100000000001</c:v>
                </c:pt>
                <c:pt idx="112">
                  <c:v>683.101</c:v>
                </c:pt>
                <c:pt idx="113">
                  <c:v>684.99199999999996</c:v>
                </c:pt>
                <c:pt idx="114">
                  <c:v>683.21699999999998</c:v>
                </c:pt>
                <c:pt idx="115">
                  <c:v>681.29700000000003</c:v>
                </c:pt>
                <c:pt idx="116">
                  <c:v>678.25699999999995</c:v>
                </c:pt>
                <c:pt idx="117">
                  <c:v>682.61300000000006</c:v>
                </c:pt>
                <c:pt idx="118">
                  <c:v>680.51400000000001</c:v>
                </c:pt>
                <c:pt idx="119">
                  <c:v>684.57399999999996</c:v>
                </c:pt>
                <c:pt idx="120">
                  <c:v>685.38499999999999</c:v>
                </c:pt>
              </c:numCache>
            </c:numRef>
          </c:yVal>
          <c:smooth val="0"/>
        </c:ser>
        <c:ser>
          <c:idx val="3"/>
          <c:order val="2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Sheet1!$V$7:$V$127</c:f>
              <c:numCache>
                <c:formatCode>General</c:formatCode>
                <c:ptCount val="121"/>
                <c:pt idx="0">
                  <c:v>585.29300000000001</c:v>
                </c:pt>
                <c:pt idx="1">
                  <c:v>583.27700000000004</c:v>
                </c:pt>
                <c:pt idx="2">
                  <c:v>581.303</c:v>
                </c:pt>
                <c:pt idx="3">
                  <c:v>582.30200000000002</c:v>
                </c:pt>
                <c:pt idx="4">
                  <c:v>579.95699999999999</c:v>
                </c:pt>
                <c:pt idx="5">
                  <c:v>584.08699999999999</c:v>
                </c:pt>
                <c:pt idx="6">
                  <c:v>581.75800000000004</c:v>
                </c:pt>
                <c:pt idx="7">
                  <c:v>586.34900000000005</c:v>
                </c:pt>
                <c:pt idx="8">
                  <c:v>592.69600000000003</c:v>
                </c:pt>
                <c:pt idx="9">
                  <c:v>594.73099999999999</c:v>
                </c:pt>
                <c:pt idx="10">
                  <c:v>601.95500000000004</c:v>
                </c:pt>
                <c:pt idx="11">
                  <c:v>608.01400000000001</c:v>
                </c:pt>
                <c:pt idx="12">
                  <c:v>611.12800000000004</c:v>
                </c:pt>
                <c:pt idx="13">
                  <c:v>616.65</c:v>
                </c:pt>
                <c:pt idx="14">
                  <c:v>622.85500000000002</c:v>
                </c:pt>
                <c:pt idx="15">
                  <c:v>628.80600000000004</c:v>
                </c:pt>
                <c:pt idx="16">
                  <c:v>639.20299999999997</c:v>
                </c:pt>
                <c:pt idx="17">
                  <c:v>640.61300000000006</c:v>
                </c:pt>
                <c:pt idx="18">
                  <c:v>642.05799999999999</c:v>
                </c:pt>
                <c:pt idx="19">
                  <c:v>643.67399999999998</c:v>
                </c:pt>
                <c:pt idx="20">
                  <c:v>639.76099999999997</c:v>
                </c:pt>
                <c:pt idx="21">
                  <c:v>640.07600000000002</c:v>
                </c:pt>
                <c:pt idx="22">
                  <c:v>638.23199999999997</c:v>
                </c:pt>
                <c:pt idx="23">
                  <c:v>639.80600000000004</c:v>
                </c:pt>
                <c:pt idx="24">
                  <c:v>640.67600000000004</c:v>
                </c:pt>
                <c:pt idx="25">
                  <c:v>631.42700000000002</c:v>
                </c:pt>
                <c:pt idx="26">
                  <c:v>629.40200000000004</c:v>
                </c:pt>
                <c:pt idx="27">
                  <c:v>633.08299999999997</c:v>
                </c:pt>
                <c:pt idx="28">
                  <c:v>638.16899999999998</c:v>
                </c:pt>
                <c:pt idx="29">
                  <c:v>639.12800000000004</c:v>
                </c:pt>
                <c:pt idx="30">
                  <c:v>639.69799999999998</c:v>
                </c:pt>
                <c:pt idx="31">
                  <c:v>645.56200000000001</c:v>
                </c:pt>
                <c:pt idx="32">
                  <c:v>645.90599999999995</c:v>
                </c:pt>
                <c:pt idx="33">
                  <c:v>647.91700000000003</c:v>
                </c:pt>
                <c:pt idx="34">
                  <c:v>649.42200000000003</c:v>
                </c:pt>
                <c:pt idx="35">
                  <c:v>651.21</c:v>
                </c:pt>
                <c:pt idx="36">
                  <c:v>650.85699999999997</c:v>
                </c:pt>
                <c:pt idx="37">
                  <c:v>651.80700000000002</c:v>
                </c:pt>
                <c:pt idx="38">
                  <c:v>653.44100000000003</c:v>
                </c:pt>
                <c:pt idx="39">
                  <c:v>655.40499999999997</c:v>
                </c:pt>
                <c:pt idx="40">
                  <c:v>657.57899999999995</c:v>
                </c:pt>
                <c:pt idx="41">
                  <c:v>661.56100000000004</c:v>
                </c:pt>
                <c:pt idx="42">
                  <c:v>664.01599999999996</c:v>
                </c:pt>
                <c:pt idx="43">
                  <c:v>666.89400000000001</c:v>
                </c:pt>
                <c:pt idx="44">
                  <c:v>664.98599999999999</c:v>
                </c:pt>
                <c:pt idx="45">
                  <c:v>667.99300000000005</c:v>
                </c:pt>
                <c:pt idx="46">
                  <c:v>665.35400000000004</c:v>
                </c:pt>
                <c:pt idx="47">
                  <c:v>668.76199999999994</c:v>
                </c:pt>
                <c:pt idx="48">
                  <c:v>668.76900000000001</c:v>
                </c:pt>
                <c:pt idx="49">
                  <c:v>670.23900000000003</c:v>
                </c:pt>
                <c:pt idx="50">
                  <c:v>671.15499999999997</c:v>
                </c:pt>
                <c:pt idx="51">
                  <c:v>674.79399999999998</c:v>
                </c:pt>
                <c:pt idx="52">
                  <c:v>675.66399999999999</c:v>
                </c:pt>
                <c:pt idx="53">
                  <c:v>677.85799999999995</c:v>
                </c:pt>
                <c:pt idx="54">
                  <c:v>682.06</c:v>
                </c:pt>
                <c:pt idx="55">
                  <c:v>683.05799999999999</c:v>
                </c:pt>
                <c:pt idx="56">
                  <c:v>683.24300000000005</c:v>
                </c:pt>
                <c:pt idx="57">
                  <c:v>683.69600000000003</c:v>
                </c:pt>
                <c:pt idx="58">
                  <c:v>681.11199999999997</c:v>
                </c:pt>
                <c:pt idx="59">
                  <c:v>682.94399999999996</c:v>
                </c:pt>
                <c:pt idx="60">
                  <c:v>685.36699999999996</c:v>
                </c:pt>
                <c:pt idx="61">
                  <c:v>683.27499999999998</c:v>
                </c:pt>
                <c:pt idx="62">
                  <c:v>684.49099999999999</c:v>
                </c:pt>
                <c:pt idx="63">
                  <c:v>684.36900000000003</c:v>
                </c:pt>
                <c:pt idx="64">
                  <c:v>685.697</c:v>
                </c:pt>
                <c:pt idx="65">
                  <c:v>685.48400000000004</c:v>
                </c:pt>
                <c:pt idx="66">
                  <c:v>687.24699999999996</c:v>
                </c:pt>
                <c:pt idx="67">
                  <c:v>688.55</c:v>
                </c:pt>
                <c:pt idx="68">
                  <c:v>684.46100000000001</c:v>
                </c:pt>
                <c:pt idx="69">
                  <c:v>683.36699999999996</c:v>
                </c:pt>
                <c:pt idx="70">
                  <c:v>683.60400000000004</c:v>
                </c:pt>
                <c:pt idx="71">
                  <c:v>687.59299999999996</c:v>
                </c:pt>
                <c:pt idx="72">
                  <c:v>684.43700000000001</c:v>
                </c:pt>
                <c:pt idx="73">
                  <c:v>681.471</c:v>
                </c:pt>
                <c:pt idx="74">
                  <c:v>679.721</c:v>
                </c:pt>
                <c:pt idx="75">
                  <c:v>682.90599999999995</c:v>
                </c:pt>
                <c:pt idx="76">
                  <c:v>683.71699999999998</c:v>
                </c:pt>
                <c:pt idx="77">
                  <c:v>676.08399999999995</c:v>
                </c:pt>
                <c:pt idx="78">
                  <c:v>675.53599999999994</c:v>
                </c:pt>
                <c:pt idx="79">
                  <c:v>672.85199999999998</c:v>
                </c:pt>
                <c:pt idx="80">
                  <c:v>671.35599999999999</c:v>
                </c:pt>
                <c:pt idx="81">
                  <c:v>668.32</c:v>
                </c:pt>
                <c:pt idx="82">
                  <c:v>671.65700000000004</c:v>
                </c:pt>
                <c:pt idx="83">
                  <c:v>673.71799999999996</c:v>
                </c:pt>
                <c:pt idx="84">
                  <c:v>677.64300000000003</c:v>
                </c:pt>
                <c:pt idx="85">
                  <c:v>680.42399999999998</c:v>
                </c:pt>
                <c:pt idx="86">
                  <c:v>680.86400000000003</c:v>
                </c:pt>
                <c:pt idx="87">
                  <c:v>684.601</c:v>
                </c:pt>
                <c:pt idx="88">
                  <c:v>686.09900000000005</c:v>
                </c:pt>
                <c:pt idx="89">
                  <c:v>689.39499999999998</c:v>
                </c:pt>
                <c:pt idx="90">
                  <c:v>688.40599999999995</c:v>
                </c:pt>
                <c:pt idx="91">
                  <c:v>694.51400000000001</c:v>
                </c:pt>
                <c:pt idx="92">
                  <c:v>703.12300000000005</c:v>
                </c:pt>
                <c:pt idx="93">
                  <c:v>706.98699999999997</c:v>
                </c:pt>
                <c:pt idx="94">
                  <c:v>700.86199999999997</c:v>
                </c:pt>
                <c:pt idx="95">
                  <c:v>699.86699999999996</c:v>
                </c:pt>
                <c:pt idx="96">
                  <c:v>701.06200000000001</c:v>
                </c:pt>
                <c:pt idx="97">
                  <c:v>700.12</c:v>
                </c:pt>
                <c:pt idx="98">
                  <c:v>704.92600000000004</c:v>
                </c:pt>
                <c:pt idx="99">
                  <c:v>704.61099999999999</c:v>
                </c:pt>
                <c:pt idx="100">
                  <c:v>702.91099999999994</c:v>
                </c:pt>
                <c:pt idx="101">
                  <c:v>704.93</c:v>
                </c:pt>
                <c:pt idx="102">
                  <c:v>710.952</c:v>
                </c:pt>
                <c:pt idx="103">
                  <c:v>713.27099999999996</c:v>
                </c:pt>
                <c:pt idx="104">
                  <c:v>711.00400000000002</c:v>
                </c:pt>
                <c:pt idx="105">
                  <c:v>713.56500000000005</c:v>
                </c:pt>
                <c:pt idx="106">
                  <c:v>719.101</c:v>
                </c:pt>
                <c:pt idx="107">
                  <c:v>720.15700000000004</c:v>
                </c:pt>
                <c:pt idx="108">
                  <c:v>720.38199999999995</c:v>
                </c:pt>
                <c:pt idx="109">
                  <c:v>726.22500000000002</c:v>
                </c:pt>
                <c:pt idx="110">
                  <c:v>736.327</c:v>
                </c:pt>
                <c:pt idx="111">
                  <c:v>734.48900000000003</c:v>
                </c:pt>
                <c:pt idx="112">
                  <c:v>737.06</c:v>
                </c:pt>
                <c:pt idx="113">
                  <c:v>743.95500000000004</c:v>
                </c:pt>
                <c:pt idx="114">
                  <c:v>748.65099999999995</c:v>
                </c:pt>
                <c:pt idx="115">
                  <c:v>752.50699999999995</c:v>
                </c:pt>
                <c:pt idx="116">
                  <c:v>755.90300000000002</c:v>
                </c:pt>
                <c:pt idx="117">
                  <c:v>760.83199999999999</c:v>
                </c:pt>
                <c:pt idx="118">
                  <c:v>758.71100000000001</c:v>
                </c:pt>
                <c:pt idx="119">
                  <c:v>759.06399999999996</c:v>
                </c:pt>
                <c:pt idx="120">
                  <c:v>766.91899999999998</c:v>
                </c:pt>
              </c:numCache>
            </c:numRef>
          </c:yVal>
          <c:smooth val="0"/>
        </c:ser>
        <c:ser>
          <c:idx val="4"/>
          <c:order val="3"/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Sheet1!$W$7:$W$127</c:f>
              <c:numCache>
                <c:formatCode>General</c:formatCode>
                <c:ptCount val="121"/>
                <c:pt idx="0">
                  <c:v>586.32899999999995</c:v>
                </c:pt>
                <c:pt idx="1">
                  <c:v>585.23400000000004</c:v>
                </c:pt>
                <c:pt idx="2">
                  <c:v>581.52099999999996</c:v>
                </c:pt>
                <c:pt idx="3">
                  <c:v>582.47799999999995</c:v>
                </c:pt>
                <c:pt idx="4">
                  <c:v>579.36300000000006</c:v>
                </c:pt>
                <c:pt idx="5">
                  <c:v>579.43299999999999</c:v>
                </c:pt>
                <c:pt idx="6">
                  <c:v>578.25599999999997</c:v>
                </c:pt>
                <c:pt idx="7">
                  <c:v>580.05600000000004</c:v>
                </c:pt>
                <c:pt idx="8">
                  <c:v>584.06899999999996</c:v>
                </c:pt>
                <c:pt idx="9">
                  <c:v>581.80399999999997</c:v>
                </c:pt>
                <c:pt idx="10">
                  <c:v>584.16899999999998</c:v>
                </c:pt>
                <c:pt idx="11">
                  <c:v>586.46900000000005</c:v>
                </c:pt>
                <c:pt idx="12">
                  <c:v>586.59400000000005</c:v>
                </c:pt>
                <c:pt idx="13">
                  <c:v>588.81100000000004</c:v>
                </c:pt>
                <c:pt idx="14">
                  <c:v>587.66399999999999</c:v>
                </c:pt>
                <c:pt idx="15">
                  <c:v>590.77</c:v>
                </c:pt>
                <c:pt idx="16">
                  <c:v>591.95000000000005</c:v>
                </c:pt>
                <c:pt idx="17">
                  <c:v>591.70899999999995</c:v>
                </c:pt>
                <c:pt idx="18">
                  <c:v>595.45899999999995</c:v>
                </c:pt>
                <c:pt idx="19">
                  <c:v>596.54200000000003</c:v>
                </c:pt>
                <c:pt idx="20">
                  <c:v>597.99699999999996</c:v>
                </c:pt>
                <c:pt idx="21">
                  <c:v>600.68899999999996</c:v>
                </c:pt>
                <c:pt idx="22">
                  <c:v>603.88</c:v>
                </c:pt>
                <c:pt idx="23">
                  <c:v>603.80100000000004</c:v>
                </c:pt>
                <c:pt idx="24">
                  <c:v>604.16999999999996</c:v>
                </c:pt>
                <c:pt idx="25">
                  <c:v>602.18100000000004</c:v>
                </c:pt>
                <c:pt idx="26">
                  <c:v>601.73099999999999</c:v>
                </c:pt>
                <c:pt idx="27">
                  <c:v>602.21600000000001</c:v>
                </c:pt>
                <c:pt idx="28">
                  <c:v>605.08399999999995</c:v>
                </c:pt>
                <c:pt idx="29">
                  <c:v>604.12900000000002</c:v>
                </c:pt>
                <c:pt idx="30">
                  <c:v>602.97900000000004</c:v>
                </c:pt>
                <c:pt idx="31">
                  <c:v>602.84</c:v>
                </c:pt>
                <c:pt idx="32">
                  <c:v>601.32000000000005</c:v>
                </c:pt>
                <c:pt idx="33">
                  <c:v>603.11400000000003</c:v>
                </c:pt>
                <c:pt idx="34">
                  <c:v>604.83900000000006</c:v>
                </c:pt>
                <c:pt idx="35">
                  <c:v>608.36599999999999</c:v>
                </c:pt>
                <c:pt idx="36">
                  <c:v>607.69500000000005</c:v>
                </c:pt>
                <c:pt idx="37">
                  <c:v>608.28200000000004</c:v>
                </c:pt>
                <c:pt idx="38">
                  <c:v>607.34799999999996</c:v>
                </c:pt>
                <c:pt idx="39">
                  <c:v>609.66600000000005</c:v>
                </c:pt>
                <c:pt idx="40">
                  <c:v>611.89300000000003</c:v>
                </c:pt>
                <c:pt idx="41">
                  <c:v>617.08299999999997</c:v>
                </c:pt>
                <c:pt idx="42">
                  <c:v>620.86099999999999</c:v>
                </c:pt>
                <c:pt idx="43">
                  <c:v>625.39599999999996</c:v>
                </c:pt>
                <c:pt idx="44">
                  <c:v>625.322</c:v>
                </c:pt>
                <c:pt idx="45">
                  <c:v>633.71900000000005</c:v>
                </c:pt>
                <c:pt idx="46">
                  <c:v>642.02300000000002</c:v>
                </c:pt>
                <c:pt idx="47">
                  <c:v>652.04100000000005</c:v>
                </c:pt>
                <c:pt idx="48">
                  <c:v>661.34900000000005</c:v>
                </c:pt>
                <c:pt idx="49">
                  <c:v>673.10500000000002</c:v>
                </c:pt>
                <c:pt idx="50">
                  <c:v>681.72299999999996</c:v>
                </c:pt>
                <c:pt idx="51">
                  <c:v>694.39499999999998</c:v>
                </c:pt>
                <c:pt idx="52">
                  <c:v>698.43899999999996</c:v>
                </c:pt>
                <c:pt idx="53">
                  <c:v>703.50099999999998</c:v>
                </c:pt>
                <c:pt idx="54">
                  <c:v>705.73500000000001</c:v>
                </c:pt>
                <c:pt idx="55">
                  <c:v>716.09699999999998</c:v>
                </c:pt>
                <c:pt idx="56">
                  <c:v>715.822</c:v>
                </c:pt>
                <c:pt idx="57">
                  <c:v>720.96600000000001</c:v>
                </c:pt>
                <c:pt idx="58">
                  <c:v>719.87199999999996</c:v>
                </c:pt>
                <c:pt idx="59">
                  <c:v>722.99099999999999</c:v>
                </c:pt>
                <c:pt idx="60">
                  <c:v>721.66800000000001</c:v>
                </c:pt>
                <c:pt idx="61">
                  <c:v>724.94</c:v>
                </c:pt>
                <c:pt idx="62">
                  <c:v>720.76599999999996</c:v>
                </c:pt>
                <c:pt idx="63">
                  <c:v>722.76</c:v>
                </c:pt>
                <c:pt idx="64">
                  <c:v>723.88300000000004</c:v>
                </c:pt>
                <c:pt idx="65">
                  <c:v>710.47500000000002</c:v>
                </c:pt>
                <c:pt idx="66">
                  <c:v>709.16600000000005</c:v>
                </c:pt>
                <c:pt idx="67">
                  <c:v>705.10400000000004</c:v>
                </c:pt>
                <c:pt idx="68">
                  <c:v>698.98900000000003</c:v>
                </c:pt>
                <c:pt idx="69">
                  <c:v>692.37300000000005</c:v>
                </c:pt>
                <c:pt idx="70">
                  <c:v>684.84799999999996</c:v>
                </c:pt>
                <c:pt idx="71">
                  <c:v>683.42899999999997</c:v>
                </c:pt>
                <c:pt idx="72">
                  <c:v>680.78099999999995</c:v>
                </c:pt>
                <c:pt idx="73">
                  <c:v>674.24800000000005</c:v>
                </c:pt>
                <c:pt idx="74">
                  <c:v>672.92899999999997</c:v>
                </c:pt>
                <c:pt idx="75">
                  <c:v>680.96100000000001</c:v>
                </c:pt>
                <c:pt idx="76">
                  <c:v>683.98800000000006</c:v>
                </c:pt>
                <c:pt idx="77">
                  <c:v>680.63099999999997</c:v>
                </c:pt>
                <c:pt idx="78">
                  <c:v>681.98699999999997</c:v>
                </c:pt>
                <c:pt idx="79">
                  <c:v>684.64200000000005</c:v>
                </c:pt>
                <c:pt idx="80">
                  <c:v>687.37300000000005</c:v>
                </c:pt>
                <c:pt idx="81">
                  <c:v>682.726</c:v>
                </c:pt>
                <c:pt idx="82">
                  <c:v>686.01400000000001</c:v>
                </c:pt>
                <c:pt idx="83">
                  <c:v>684.96299999999997</c:v>
                </c:pt>
                <c:pt idx="84">
                  <c:v>689.76300000000003</c:v>
                </c:pt>
                <c:pt idx="85">
                  <c:v>691.89300000000003</c:v>
                </c:pt>
                <c:pt idx="86">
                  <c:v>694.85599999999999</c:v>
                </c:pt>
                <c:pt idx="87">
                  <c:v>697.10299999999995</c:v>
                </c:pt>
                <c:pt idx="88">
                  <c:v>693.63800000000003</c:v>
                </c:pt>
                <c:pt idx="89">
                  <c:v>691.5</c:v>
                </c:pt>
                <c:pt idx="90">
                  <c:v>689.78300000000002</c:v>
                </c:pt>
                <c:pt idx="91">
                  <c:v>686.84</c:v>
                </c:pt>
                <c:pt idx="92">
                  <c:v>684.77300000000002</c:v>
                </c:pt>
                <c:pt idx="93">
                  <c:v>686.68700000000001</c:v>
                </c:pt>
                <c:pt idx="94">
                  <c:v>679.63699999999994</c:v>
                </c:pt>
                <c:pt idx="95">
                  <c:v>676.53099999999995</c:v>
                </c:pt>
                <c:pt idx="96">
                  <c:v>676.57500000000005</c:v>
                </c:pt>
                <c:pt idx="97">
                  <c:v>680.88499999999999</c:v>
                </c:pt>
                <c:pt idx="98">
                  <c:v>678.14</c:v>
                </c:pt>
                <c:pt idx="99">
                  <c:v>681.05899999999997</c:v>
                </c:pt>
                <c:pt idx="100">
                  <c:v>682.49199999999996</c:v>
                </c:pt>
                <c:pt idx="101">
                  <c:v>678.976</c:v>
                </c:pt>
                <c:pt idx="102">
                  <c:v>683.36800000000005</c:v>
                </c:pt>
                <c:pt idx="103">
                  <c:v>682.94399999999996</c:v>
                </c:pt>
                <c:pt idx="104">
                  <c:v>676.952</c:v>
                </c:pt>
                <c:pt idx="105">
                  <c:v>676.33</c:v>
                </c:pt>
                <c:pt idx="106">
                  <c:v>680.471</c:v>
                </c:pt>
                <c:pt idx="107">
                  <c:v>680.31500000000005</c:v>
                </c:pt>
                <c:pt idx="108">
                  <c:v>682.125</c:v>
                </c:pt>
                <c:pt idx="109">
                  <c:v>680.25900000000001</c:v>
                </c:pt>
                <c:pt idx="110">
                  <c:v>693.41700000000003</c:v>
                </c:pt>
                <c:pt idx="111">
                  <c:v>689.23</c:v>
                </c:pt>
                <c:pt idx="112">
                  <c:v>686.62900000000002</c:v>
                </c:pt>
                <c:pt idx="113">
                  <c:v>687.827</c:v>
                </c:pt>
                <c:pt idx="114">
                  <c:v>683.50400000000002</c:v>
                </c:pt>
                <c:pt idx="115">
                  <c:v>682.25800000000004</c:v>
                </c:pt>
                <c:pt idx="116">
                  <c:v>679.17700000000002</c:v>
                </c:pt>
                <c:pt idx="117">
                  <c:v>683.83299999999997</c:v>
                </c:pt>
                <c:pt idx="118">
                  <c:v>682.60400000000004</c:v>
                </c:pt>
                <c:pt idx="119">
                  <c:v>684.73199999999997</c:v>
                </c:pt>
                <c:pt idx="120">
                  <c:v>686.13300000000004</c:v>
                </c:pt>
              </c:numCache>
            </c:numRef>
          </c:yVal>
          <c:smooth val="0"/>
        </c:ser>
        <c:ser>
          <c:idx val="5"/>
          <c:order val="4"/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Sheet1!$X$7:$X$127</c:f>
              <c:numCache>
                <c:formatCode>General</c:formatCode>
                <c:ptCount val="121"/>
                <c:pt idx="0">
                  <c:v>590.56200000000001</c:v>
                </c:pt>
                <c:pt idx="1">
                  <c:v>590.00099999999998</c:v>
                </c:pt>
                <c:pt idx="2">
                  <c:v>589.80499999999995</c:v>
                </c:pt>
                <c:pt idx="3">
                  <c:v>590.85699999999997</c:v>
                </c:pt>
                <c:pt idx="4">
                  <c:v>588.88</c:v>
                </c:pt>
                <c:pt idx="5">
                  <c:v>592.53499999999997</c:v>
                </c:pt>
                <c:pt idx="6">
                  <c:v>590.30999999999995</c:v>
                </c:pt>
                <c:pt idx="7">
                  <c:v>592.61500000000001</c:v>
                </c:pt>
                <c:pt idx="8">
                  <c:v>597.30799999999999</c:v>
                </c:pt>
                <c:pt idx="9">
                  <c:v>596.303</c:v>
                </c:pt>
                <c:pt idx="10">
                  <c:v>598.41899999999998</c:v>
                </c:pt>
                <c:pt idx="11">
                  <c:v>600.15</c:v>
                </c:pt>
                <c:pt idx="12">
                  <c:v>602.67600000000004</c:v>
                </c:pt>
                <c:pt idx="13">
                  <c:v>604.27200000000005</c:v>
                </c:pt>
                <c:pt idx="14">
                  <c:v>602.74099999999999</c:v>
                </c:pt>
                <c:pt idx="15">
                  <c:v>605.70000000000005</c:v>
                </c:pt>
                <c:pt idx="16">
                  <c:v>606.61500000000001</c:v>
                </c:pt>
                <c:pt idx="17">
                  <c:v>605.30600000000004</c:v>
                </c:pt>
                <c:pt idx="18">
                  <c:v>609.27200000000005</c:v>
                </c:pt>
                <c:pt idx="19">
                  <c:v>610.125</c:v>
                </c:pt>
                <c:pt idx="20">
                  <c:v>611.39</c:v>
                </c:pt>
                <c:pt idx="21">
                  <c:v>611.37800000000004</c:v>
                </c:pt>
                <c:pt idx="22">
                  <c:v>614.57799999999997</c:v>
                </c:pt>
                <c:pt idx="23">
                  <c:v>614.79200000000003</c:v>
                </c:pt>
                <c:pt idx="24">
                  <c:v>615.28700000000003</c:v>
                </c:pt>
                <c:pt idx="25">
                  <c:v>612.22199999999998</c:v>
                </c:pt>
                <c:pt idx="26">
                  <c:v>615.49300000000005</c:v>
                </c:pt>
                <c:pt idx="27">
                  <c:v>617.40499999999997</c:v>
                </c:pt>
                <c:pt idx="28">
                  <c:v>621.66999999999996</c:v>
                </c:pt>
                <c:pt idx="29">
                  <c:v>622.88099999999997</c:v>
                </c:pt>
                <c:pt idx="30">
                  <c:v>623.03300000000002</c:v>
                </c:pt>
                <c:pt idx="31">
                  <c:v>621.75099999999998</c:v>
                </c:pt>
                <c:pt idx="32">
                  <c:v>626.952</c:v>
                </c:pt>
                <c:pt idx="33">
                  <c:v>628.76599999999996</c:v>
                </c:pt>
                <c:pt idx="34">
                  <c:v>632.149</c:v>
                </c:pt>
                <c:pt idx="35">
                  <c:v>635.596</c:v>
                </c:pt>
                <c:pt idx="36">
                  <c:v>638.10400000000004</c:v>
                </c:pt>
                <c:pt idx="37">
                  <c:v>640.04999999999995</c:v>
                </c:pt>
                <c:pt idx="38">
                  <c:v>641.35</c:v>
                </c:pt>
                <c:pt idx="39">
                  <c:v>643.69299999999998</c:v>
                </c:pt>
                <c:pt idx="40">
                  <c:v>645.28700000000003</c:v>
                </c:pt>
                <c:pt idx="41">
                  <c:v>647.48900000000003</c:v>
                </c:pt>
                <c:pt idx="42">
                  <c:v>654.15899999999999</c:v>
                </c:pt>
                <c:pt idx="43">
                  <c:v>655.74599999999998</c:v>
                </c:pt>
                <c:pt idx="44">
                  <c:v>652.24300000000005</c:v>
                </c:pt>
                <c:pt idx="45">
                  <c:v>655.39200000000005</c:v>
                </c:pt>
                <c:pt idx="46">
                  <c:v>658.53300000000002</c:v>
                </c:pt>
                <c:pt idx="47">
                  <c:v>658.42</c:v>
                </c:pt>
                <c:pt idx="48">
                  <c:v>658.44299999999998</c:v>
                </c:pt>
                <c:pt idx="49">
                  <c:v>657.91800000000001</c:v>
                </c:pt>
                <c:pt idx="50">
                  <c:v>655.61</c:v>
                </c:pt>
                <c:pt idx="51">
                  <c:v>657.41300000000001</c:v>
                </c:pt>
                <c:pt idx="52">
                  <c:v>653.16899999999998</c:v>
                </c:pt>
                <c:pt idx="53">
                  <c:v>654.44600000000003</c:v>
                </c:pt>
                <c:pt idx="54">
                  <c:v>652.11800000000005</c:v>
                </c:pt>
                <c:pt idx="55">
                  <c:v>648.38900000000001</c:v>
                </c:pt>
                <c:pt idx="56">
                  <c:v>644.92700000000002</c:v>
                </c:pt>
                <c:pt idx="57">
                  <c:v>646.76599999999996</c:v>
                </c:pt>
                <c:pt idx="58">
                  <c:v>646.32600000000002</c:v>
                </c:pt>
                <c:pt idx="59">
                  <c:v>646.399</c:v>
                </c:pt>
                <c:pt idx="60">
                  <c:v>645.89599999999996</c:v>
                </c:pt>
                <c:pt idx="61">
                  <c:v>647.82799999999997</c:v>
                </c:pt>
                <c:pt idx="62">
                  <c:v>653.59799999999996</c:v>
                </c:pt>
                <c:pt idx="63">
                  <c:v>654.327</c:v>
                </c:pt>
                <c:pt idx="64">
                  <c:v>660.78899999999999</c:v>
                </c:pt>
                <c:pt idx="65">
                  <c:v>658.85500000000002</c:v>
                </c:pt>
                <c:pt idx="66">
                  <c:v>657.24300000000005</c:v>
                </c:pt>
                <c:pt idx="67">
                  <c:v>655.50300000000004</c:v>
                </c:pt>
                <c:pt idx="68">
                  <c:v>659.29499999999996</c:v>
                </c:pt>
                <c:pt idx="69">
                  <c:v>663.00199999999995</c:v>
                </c:pt>
                <c:pt idx="70">
                  <c:v>662.71699999999998</c:v>
                </c:pt>
                <c:pt idx="71">
                  <c:v>664.88599999999997</c:v>
                </c:pt>
                <c:pt idx="72">
                  <c:v>664.548</c:v>
                </c:pt>
                <c:pt idx="73">
                  <c:v>664.01400000000001</c:v>
                </c:pt>
                <c:pt idx="74">
                  <c:v>664.48400000000004</c:v>
                </c:pt>
                <c:pt idx="75">
                  <c:v>666.25400000000002</c:v>
                </c:pt>
                <c:pt idx="76">
                  <c:v>668.07899999999995</c:v>
                </c:pt>
                <c:pt idx="77">
                  <c:v>666.255</c:v>
                </c:pt>
                <c:pt idx="78">
                  <c:v>669.08900000000006</c:v>
                </c:pt>
                <c:pt idx="79">
                  <c:v>670.80600000000004</c:v>
                </c:pt>
                <c:pt idx="80">
                  <c:v>673.29399999999998</c:v>
                </c:pt>
                <c:pt idx="81">
                  <c:v>670.13300000000004</c:v>
                </c:pt>
                <c:pt idx="82">
                  <c:v>672.04399999999998</c:v>
                </c:pt>
                <c:pt idx="83">
                  <c:v>673.82299999999998</c:v>
                </c:pt>
                <c:pt idx="84">
                  <c:v>681.96199999999999</c:v>
                </c:pt>
                <c:pt idx="85">
                  <c:v>685.68700000000001</c:v>
                </c:pt>
                <c:pt idx="86">
                  <c:v>690.83600000000001</c:v>
                </c:pt>
                <c:pt idx="87">
                  <c:v>691.94600000000003</c:v>
                </c:pt>
                <c:pt idx="88">
                  <c:v>700.39599999999996</c:v>
                </c:pt>
                <c:pt idx="89">
                  <c:v>698.08699999999999</c:v>
                </c:pt>
                <c:pt idx="90">
                  <c:v>698.74599999999998</c:v>
                </c:pt>
                <c:pt idx="91">
                  <c:v>700.10199999999998</c:v>
                </c:pt>
                <c:pt idx="92">
                  <c:v>700.35299999999995</c:v>
                </c:pt>
                <c:pt idx="93">
                  <c:v>705.54700000000003</c:v>
                </c:pt>
                <c:pt idx="94">
                  <c:v>705.07399999999996</c:v>
                </c:pt>
                <c:pt idx="95">
                  <c:v>718.13</c:v>
                </c:pt>
                <c:pt idx="96">
                  <c:v>715.11400000000003</c:v>
                </c:pt>
                <c:pt idx="97">
                  <c:v>712.64599999999996</c:v>
                </c:pt>
                <c:pt idx="98">
                  <c:v>712.11699999999996</c:v>
                </c:pt>
                <c:pt idx="99">
                  <c:v>714.447</c:v>
                </c:pt>
                <c:pt idx="100">
                  <c:v>718.22</c:v>
                </c:pt>
                <c:pt idx="101">
                  <c:v>715.80100000000004</c:v>
                </c:pt>
                <c:pt idx="102">
                  <c:v>722.19500000000005</c:v>
                </c:pt>
                <c:pt idx="103">
                  <c:v>723.10900000000004</c:v>
                </c:pt>
                <c:pt idx="104">
                  <c:v>726.57299999999998</c:v>
                </c:pt>
                <c:pt idx="105">
                  <c:v>727.87199999999996</c:v>
                </c:pt>
                <c:pt idx="106">
                  <c:v>734.99800000000005</c:v>
                </c:pt>
                <c:pt idx="107">
                  <c:v>730.16399999999999</c:v>
                </c:pt>
                <c:pt idx="108">
                  <c:v>733.78700000000003</c:v>
                </c:pt>
                <c:pt idx="109">
                  <c:v>727.03899999999999</c:v>
                </c:pt>
                <c:pt idx="110">
                  <c:v>740.827</c:v>
                </c:pt>
                <c:pt idx="111">
                  <c:v>735.62699999999995</c:v>
                </c:pt>
                <c:pt idx="112">
                  <c:v>729.13900000000001</c:v>
                </c:pt>
                <c:pt idx="113">
                  <c:v>734.75300000000004</c:v>
                </c:pt>
                <c:pt idx="114">
                  <c:v>731.05700000000002</c:v>
                </c:pt>
                <c:pt idx="115">
                  <c:v>735.01199999999994</c:v>
                </c:pt>
                <c:pt idx="116">
                  <c:v>736.11699999999996</c:v>
                </c:pt>
                <c:pt idx="117">
                  <c:v>740.56299999999999</c:v>
                </c:pt>
                <c:pt idx="118">
                  <c:v>755.28899999999999</c:v>
                </c:pt>
                <c:pt idx="119">
                  <c:v>757.13900000000001</c:v>
                </c:pt>
                <c:pt idx="120">
                  <c:v>760.952</c:v>
                </c:pt>
              </c:numCache>
            </c:numRef>
          </c:yVal>
          <c:smooth val="0"/>
        </c:ser>
        <c:ser>
          <c:idx val="6"/>
          <c:order val="5"/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Sheet1!$Y$7:$Y$127</c:f>
              <c:numCache>
                <c:formatCode>General</c:formatCode>
                <c:ptCount val="121"/>
                <c:pt idx="0">
                  <c:v>592.952</c:v>
                </c:pt>
                <c:pt idx="1">
                  <c:v>592.59</c:v>
                </c:pt>
                <c:pt idx="2">
                  <c:v>591.58900000000006</c:v>
                </c:pt>
                <c:pt idx="3">
                  <c:v>592.09400000000005</c:v>
                </c:pt>
                <c:pt idx="4">
                  <c:v>589.45000000000005</c:v>
                </c:pt>
                <c:pt idx="5">
                  <c:v>591.89200000000005</c:v>
                </c:pt>
                <c:pt idx="6">
                  <c:v>588.27300000000002</c:v>
                </c:pt>
                <c:pt idx="7">
                  <c:v>589.82100000000003</c:v>
                </c:pt>
                <c:pt idx="8">
                  <c:v>594.55799999999999</c:v>
                </c:pt>
                <c:pt idx="9">
                  <c:v>593.34199999999998</c:v>
                </c:pt>
                <c:pt idx="10">
                  <c:v>597.89300000000003</c:v>
                </c:pt>
                <c:pt idx="11">
                  <c:v>602.84400000000005</c:v>
                </c:pt>
                <c:pt idx="12">
                  <c:v>610.18299999999999</c:v>
                </c:pt>
                <c:pt idx="13">
                  <c:v>617.07899999999995</c:v>
                </c:pt>
                <c:pt idx="14">
                  <c:v>619.66200000000003</c:v>
                </c:pt>
                <c:pt idx="15">
                  <c:v>629.16800000000001</c:v>
                </c:pt>
                <c:pt idx="16">
                  <c:v>632.79300000000001</c:v>
                </c:pt>
                <c:pt idx="17">
                  <c:v>634.37599999999998</c:v>
                </c:pt>
                <c:pt idx="18">
                  <c:v>642.69100000000003</c:v>
                </c:pt>
                <c:pt idx="19">
                  <c:v>641.01700000000005</c:v>
                </c:pt>
                <c:pt idx="20">
                  <c:v>642.71</c:v>
                </c:pt>
                <c:pt idx="21">
                  <c:v>645.51900000000001</c:v>
                </c:pt>
                <c:pt idx="22">
                  <c:v>645.87800000000004</c:v>
                </c:pt>
                <c:pt idx="23">
                  <c:v>651.22199999999998</c:v>
                </c:pt>
                <c:pt idx="24">
                  <c:v>649.94500000000005</c:v>
                </c:pt>
                <c:pt idx="25">
                  <c:v>650.15200000000004</c:v>
                </c:pt>
                <c:pt idx="26">
                  <c:v>649.57299999999998</c:v>
                </c:pt>
                <c:pt idx="27">
                  <c:v>650.97900000000004</c:v>
                </c:pt>
                <c:pt idx="28">
                  <c:v>655.71</c:v>
                </c:pt>
                <c:pt idx="29">
                  <c:v>657.15899999999999</c:v>
                </c:pt>
                <c:pt idx="30">
                  <c:v>655.56299999999999</c:v>
                </c:pt>
                <c:pt idx="31">
                  <c:v>661.34400000000005</c:v>
                </c:pt>
                <c:pt idx="32">
                  <c:v>656.62800000000004</c:v>
                </c:pt>
                <c:pt idx="33">
                  <c:v>660.31299999999999</c:v>
                </c:pt>
                <c:pt idx="34">
                  <c:v>659.80799999999999</c:v>
                </c:pt>
                <c:pt idx="35">
                  <c:v>665.73</c:v>
                </c:pt>
                <c:pt idx="36">
                  <c:v>660.84400000000005</c:v>
                </c:pt>
                <c:pt idx="37">
                  <c:v>660.46199999999999</c:v>
                </c:pt>
                <c:pt idx="38">
                  <c:v>658.40599999999995</c:v>
                </c:pt>
                <c:pt idx="39">
                  <c:v>658.822</c:v>
                </c:pt>
                <c:pt idx="40">
                  <c:v>663.95299999999997</c:v>
                </c:pt>
                <c:pt idx="41">
                  <c:v>663.00800000000004</c:v>
                </c:pt>
                <c:pt idx="42">
                  <c:v>666.75099999999998</c:v>
                </c:pt>
                <c:pt idx="43">
                  <c:v>666.66099999999994</c:v>
                </c:pt>
                <c:pt idx="44">
                  <c:v>675.13800000000003</c:v>
                </c:pt>
                <c:pt idx="45">
                  <c:v>688.88699999999994</c:v>
                </c:pt>
                <c:pt idx="46">
                  <c:v>694.4</c:v>
                </c:pt>
                <c:pt idx="47">
                  <c:v>700.23</c:v>
                </c:pt>
                <c:pt idx="48">
                  <c:v>700.83600000000001</c:v>
                </c:pt>
                <c:pt idx="49">
                  <c:v>714.60299999999995</c:v>
                </c:pt>
                <c:pt idx="50">
                  <c:v>715.15099999999995</c:v>
                </c:pt>
                <c:pt idx="51">
                  <c:v>719.73099999999999</c:v>
                </c:pt>
                <c:pt idx="52">
                  <c:v>724.08399999999995</c:v>
                </c:pt>
                <c:pt idx="53">
                  <c:v>723.65800000000002</c:v>
                </c:pt>
                <c:pt idx="54">
                  <c:v>720.57100000000003</c:v>
                </c:pt>
                <c:pt idx="55">
                  <c:v>717.15200000000004</c:v>
                </c:pt>
                <c:pt idx="56">
                  <c:v>713.80700000000002</c:v>
                </c:pt>
                <c:pt idx="57">
                  <c:v>709.61199999999997</c:v>
                </c:pt>
                <c:pt idx="58">
                  <c:v>710.95399999999995</c:v>
                </c:pt>
                <c:pt idx="59">
                  <c:v>716.37800000000004</c:v>
                </c:pt>
                <c:pt idx="60">
                  <c:v>718.01499999999999</c:v>
                </c:pt>
                <c:pt idx="61">
                  <c:v>713.58100000000002</c:v>
                </c:pt>
                <c:pt idx="62">
                  <c:v>714.04100000000005</c:v>
                </c:pt>
                <c:pt idx="63">
                  <c:v>712.62400000000002</c:v>
                </c:pt>
                <c:pt idx="64">
                  <c:v>721.57</c:v>
                </c:pt>
                <c:pt idx="65">
                  <c:v>720.29700000000003</c:v>
                </c:pt>
                <c:pt idx="66">
                  <c:v>727.22199999999998</c:v>
                </c:pt>
                <c:pt idx="67">
                  <c:v>733.553</c:v>
                </c:pt>
                <c:pt idx="68">
                  <c:v>715.18200000000002</c:v>
                </c:pt>
                <c:pt idx="69">
                  <c:v>716.202</c:v>
                </c:pt>
                <c:pt idx="70">
                  <c:v>709.83799999999997</c:v>
                </c:pt>
                <c:pt idx="71">
                  <c:v>713.54200000000003</c:v>
                </c:pt>
                <c:pt idx="72">
                  <c:v>712.46199999999999</c:v>
                </c:pt>
                <c:pt idx="73">
                  <c:v>708.31899999999996</c:v>
                </c:pt>
                <c:pt idx="74">
                  <c:v>708.07100000000003</c:v>
                </c:pt>
                <c:pt idx="75">
                  <c:v>708.12800000000004</c:v>
                </c:pt>
                <c:pt idx="76">
                  <c:v>711.61900000000003</c:v>
                </c:pt>
                <c:pt idx="77">
                  <c:v>711.40599999999995</c:v>
                </c:pt>
                <c:pt idx="78">
                  <c:v>713.5</c:v>
                </c:pt>
                <c:pt idx="79">
                  <c:v>715.24</c:v>
                </c:pt>
                <c:pt idx="80">
                  <c:v>718.24300000000005</c:v>
                </c:pt>
                <c:pt idx="81">
                  <c:v>708.36</c:v>
                </c:pt>
                <c:pt idx="82">
                  <c:v>714.73299999999995</c:v>
                </c:pt>
                <c:pt idx="83">
                  <c:v>702.58799999999997</c:v>
                </c:pt>
                <c:pt idx="84">
                  <c:v>707.75599999999997</c:v>
                </c:pt>
                <c:pt idx="85">
                  <c:v>702.67700000000002</c:v>
                </c:pt>
                <c:pt idx="86">
                  <c:v>703.93</c:v>
                </c:pt>
                <c:pt idx="87">
                  <c:v>701.87599999999998</c:v>
                </c:pt>
                <c:pt idx="88">
                  <c:v>693.98699999999997</c:v>
                </c:pt>
                <c:pt idx="89">
                  <c:v>692.76099999999997</c:v>
                </c:pt>
                <c:pt idx="90">
                  <c:v>688.11300000000006</c:v>
                </c:pt>
                <c:pt idx="91">
                  <c:v>688.28099999999995</c:v>
                </c:pt>
                <c:pt idx="92">
                  <c:v>689.77700000000004</c:v>
                </c:pt>
                <c:pt idx="93">
                  <c:v>693.9</c:v>
                </c:pt>
                <c:pt idx="94">
                  <c:v>701.03300000000002</c:v>
                </c:pt>
                <c:pt idx="95">
                  <c:v>698.91200000000003</c:v>
                </c:pt>
                <c:pt idx="96">
                  <c:v>694.37900000000002</c:v>
                </c:pt>
                <c:pt idx="97">
                  <c:v>698.53599999999994</c:v>
                </c:pt>
                <c:pt idx="98">
                  <c:v>697.31700000000001</c:v>
                </c:pt>
                <c:pt idx="99">
                  <c:v>698.22699999999998</c:v>
                </c:pt>
                <c:pt idx="100">
                  <c:v>702.45299999999997</c:v>
                </c:pt>
                <c:pt idx="101">
                  <c:v>702.05700000000002</c:v>
                </c:pt>
                <c:pt idx="102">
                  <c:v>708.43600000000004</c:v>
                </c:pt>
                <c:pt idx="103">
                  <c:v>709.32799999999997</c:v>
                </c:pt>
                <c:pt idx="104">
                  <c:v>704.18799999999999</c:v>
                </c:pt>
                <c:pt idx="105">
                  <c:v>701.64300000000003</c:v>
                </c:pt>
                <c:pt idx="106">
                  <c:v>706.48599999999999</c:v>
                </c:pt>
                <c:pt idx="107">
                  <c:v>702.976</c:v>
                </c:pt>
                <c:pt idx="108">
                  <c:v>702.47400000000005</c:v>
                </c:pt>
                <c:pt idx="109">
                  <c:v>699.88199999999995</c:v>
                </c:pt>
                <c:pt idx="110">
                  <c:v>705.18600000000004</c:v>
                </c:pt>
                <c:pt idx="111">
                  <c:v>707.91600000000005</c:v>
                </c:pt>
                <c:pt idx="112">
                  <c:v>711.31100000000004</c:v>
                </c:pt>
                <c:pt idx="113">
                  <c:v>715.22699999999998</c:v>
                </c:pt>
                <c:pt idx="114">
                  <c:v>713.98900000000003</c:v>
                </c:pt>
                <c:pt idx="115">
                  <c:v>714.80399999999997</c:v>
                </c:pt>
                <c:pt idx="116">
                  <c:v>715.78099999999995</c:v>
                </c:pt>
                <c:pt idx="117">
                  <c:v>719.01499999999999</c:v>
                </c:pt>
                <c:pt idx="118">
                  <c:v>725.74699999999996</c:v>
                </c:pt>
                <c:pt idx="119">
                  <c:v>724.12</c:v>
                </c:pt>
                <c:pt idx="120">
                  <c:v>720.80100000000004</c:v>
                </c:pt>
              </c:numCache>
            </c:numRef>
          </c:yVal>
          <c:smooth val="0"/>
        </c:ser>
        <c:ser>
          <c:idx val="7"/>
          <c:order val="6"/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Sheet1!$Z$7:$Z$127</c:f>
              <c:numCache>
                <c:formatCode>General</c:formatCode>
                <c:ptCount val="121"/>
                <c:pt idx="0">
                  <c:v>585.68899999999996</c:v>
                </c:pt>
                <c:pt idx="1">
                  <c:v>584.07000000000005</c:v>
                </c:pt>
                <c:pt idx="2">
                  <c:v>584.245</c:v>
                </c:pt>
                <c:pt idx="3">
                  <c:v>586.54600000000005</c:v>
                </c:pt>
                <c:pt idx="4">
                  <c:v>585.18499999999995</c:v>
                </c:pt>
                <c:pt idx="5">
                  <c:v>588.09799999999996</c:v>
                </c:pt>
                <c:pt idx="6">
                  <c:v>588.27800000000002</c:v>
                </c:pt>
                <c:pt idx="7">
                  <c:v>589.18399999999997</c:v>
                </c:pt>
                <c:pt idx="8">
                  <c:v>592.42499999999995</c:v>
                </c:pt>
                <c:pt idx="9">
                  <c:v>591.63099999999997</c:v>
                </c:pt>
                <c:pt idx="10">
                  <c:v>593.17100000000005</c:v>
                </c:pt>
                <c:pt idx="11">
                  <c:v>595.01</c:v>
                </c:pt>
                <c:pt idx="12">
                  <c:v>596.29399999999998</c:v>
                </c:pt>
                <c:pt idx="13">
                  <c:v>597.48400000000004</c:v>
                </c:pt>
                <c:pt idx="14">
                  <c:v>595.81899999999996</c:v>
                </c:pt>
                <c:pt idx="15">
                  <c:v>600.20699999999999</c:v>
                </c:pt>
                <c:pt idx="16">
                  <c:v>602.41899999999998</c:v>
                </c:pt>
                <c:pt idx="17">
                  <c:v>600.5</c:v>
                </c:pt>
                <c:pt idx="18">
                  <c:v>601.64400000000001</c:v>
                </c:pt>
                <c:pt idx="19">
                  <c:v>603.74199999999996</c:v>
                </c:pt>
                <c:pt idx="20">
                  <c:v>604.68299999999999</c:v>
                </c:pt>
                <c:pt idx="21">
                  <c:v>607.755</c:v>
                </c:pt>
                <c:pt idx="22">
                  <c:v>609.54499999999996</c:v>
                </c:pt>
                <c:pt idx="23">
                  <c:v>610.15899999999999</c:v>
                </c:pt>
                <c:pt idx="24">
                  <c:v>608.89599999999996</c:v>
                </c:pt>
                <c:pt idx="25">
                  <c:v>607.92399999999998</c:v>
                </c:pt>
                <c:pt idx="26">
                  <c:v>609.66899999999998</c:v>
                </c:pt>
                <c:pt idx="27">
                  <c:v>611.73</c:v>
                </c:pt>
                <c:pt idx="28">
                  <c:v>612.56600000000003</c:v>
                </c:pt>
                <c:pt idx="29">
                  <c:v>615.75</c:v>
                </c:pt>
                <c:pt idx="30">
                  <c:v>617.74400000000003</c:v>
                </c:pt>
                <c:pt idx="31">
                  <c:v>618.19600000000003</c:v>
                </c:pt>
                <c:pt idx="32">
                  <c:v>621.48199999999997</c:v>
                </c:pt>
                <c:pt idx="33">
                  <c:v>624.86</c:v>
                </c:pt>
                <c:pt idx="34">
                  <c:v>626.34400000000005</c:v>
                </c:pt>
                <c:pt idx="35">
                  <c:v>630.71100000000001</c:v>
                </c:pt>
                <c:pt idx="36">
                  <c:v>631.048</c:v>
                </c:pt>
                <c:pt idx="37">
                  <c:v>629.51499999999999</c:v>
                </c:pt>
                <c:pt idx="38">
                  <c:v>631.61400000000003</c:v>
                </c:pt>
                <c:pt idx="39">
                  <c:v>636.76099999999997</c:v>
                </c:pt>
                <c:pt idx="40">
                  <c:v>638.36400000000003</c:v>
                </c:pt>
                <c:pt idx="41">
                  <c:v>643.18100000000004</c:v>
                </c:pt>
                <c:pt idx="42">
                  <c:v>644.86400000000003</c:v>
                </c:pt>
                <c:pt idx="43">
                  <c:v>652.81799999999998</c:v>
                </c:pt>
                <c:pt idx="44">
                  <c:v>653.70000000000005</c:v>
                </c:pt>
                <c:pt idx="45">
                  <c:v>662.04399999999998</c:v>
                </c:pt>
                <c:pt idx="46">
                  <c:v>668.66800000000001</c:v>
                </c:pt>
                <c:pt idx="47">
                  <c:v>672.96799999999996</c:v>
                </c:pt>
                <c:pt idx="48">
                  <c:v>677.45699999999999</c:v>
                </c:pt>
                <c:pt idx="49">
                  <c:v>681.98800000000006</c:v>
                </c:pt>
                <c:pt idx="50">
                  <c:v>682.90800000000002</c:v>
                </c:pt>
                <c:pt idx="51">
                  <c:v>681.97699999999998</c:v>
                </c:pt>
                <c:pt idx="52">
                  <c:v>682.39099999999996</c:v>
                </c:pt>
                <c:pt idx="53">
                  <c:v>683.23299999999995</c:v>
                </c:pt>
                <c:pt idx="54">
                  <c:v>683.49400000000003</c:v>
                </c:pt>
                <c:pt idx="55">
                  <c:v>684.88699999999994</c:v>
                </c:pt>
                <c:pt idx="56">
                  <c:v>681.88800000000003</c:v>
                </c:pt>
                <c:pt idx="57">
                  <c:v>681.13300000000004</c:v>
                </c:pt>
                <c:pt idx="58">
                  <c:v>681.02300000000002</c:v>
                </c:pt>
                <c:pt idx="59">
                  <c:v>677.31500000000005</c:v>
                </c:pt>
                <c:pt idx="60">
                  <c:v>676.56700000000001</c:v>
                </c:pt>
                <c:pt idx="61">
                  <c:v>677.279</c:v>
                </c:pt>
                <c:pt idx="62">
                  <c:v>675.19500000000005</c:v>
                </c:pt>
                <c:pt idx="63">
                  <c:v>674.52700000000004</c:v>
                </c:pt>
                <c:pt idx="64">
                  <c:v>675.06700000000001</c:v>
                </c:pt>
                <c:pt idx="65">
                  <c:v>674.43799999999999</c:v>
                </c:pt>
                <c:pt idx="66">
                  <c:v>676.89200000000005</c:v>
                </c:pt>
                <c:pt idx="67">
                  <c:v>677.96100000000001</c:v>
                </c:pt>
                <c:pt idx="68">
                  <c:v>672.327</c:v>
                </c:pt>
                <c:pt idx="69">
                  <c:v>668.14499999999998</c:v>
                </c:pt>
                <c:pt idx="70">
                  <c:v>662.06700000000001</c:v>
                </c:pt>
                <c:pt idx="71">
                  <c:v>663.68899999999996</c:v>
                </c:pt>
                <c:pt idx="72">
                  <c:v>662.20799999999997</c:v>
                </c:pt>
                <c:pt idx="73">
                  <c:v>657.84199999999998</c:v>
                </c:pt>
                <c:pt idx="74">
                  <c:v>656.45</c:v>
                </c:pt>
                <c:pt idx="75">
                  <c:v>654.63599999999997</c:v>
                </c:pt>
                <c:pt idx="76">
                  <c:v>655.87099999999998</c:v>
                </c:pt>
                <c:pt idx="77">
                  <c:v>653.08100000000002</c:v>
                </c:pt>
                <c:pt idx="78">
                  <c:v>652.35900000000004</c:v>
                </c:pt>
                <c:pt idx="79">
                  <c:v>651.19299999999998</c:v>
                </c:pt>
                <c:pt idx="80">
                  <c:v>650.38900000000001</c:v>
                </c:pt>
                <c:pt idx="81">
                  <c:v>650.16</c:v>
                </c:pt>
                <c:pt idx="82">
                  <c:v>649.87800000000004</c:v>
                </c:pt>
                <c:pt idx="83">
                  <c:v>649.92100000000005</c:v>
                </c:pt>
                <c:pt idx="84">
                  <c:v>653.78700000000003</c:v>
                </c:pt>
                <c:pt idx="85">
                  <c:v>650.976</c:v>
                </c:pt>
                <c:pt idx="86">
                  <c:v>649.54899999999998</c:v>
                </c:pt>
                <c:pt idx="87">
                  <c:v>649.55100000000004</c:v>
                </c:pt>
                <c:pt idx="88">
                  <c:v>649.82500000000005</c:v>
                </c:pt>
                <c:pt idx="89">
                  <c:v>649.83399999999995</c:v>
                </c:pt>
                <c:pt idx="90">
                  <c:v>650.23800000000006</c:v>
                </c:pt>
                <c:pt idx="91">
                  <c:v>648.84199999999998</c:v>
                </c:pt>
                <c:pt idx="92">
                  <c:v>651.36599999999999</c:v>
                </c:pt>
                <c:pt idx="93">
                  <c:v>655.00300000000004</c:v>
                </c:pt>
                <c:pt idx="94">
                  <c:v>653.59199999999998</c:v>
                </c:pt>
                <c:pt idx="95">
                  <c:v>656.875</c:v>
                </c:pt>
                <c:pt idx="96">
                  <c:v>654.56100000000004</c:v>
                </c:pt>
                <c:pt idx="97">
                  <c:v>659.28300000000002</c:v>
                </c:pt>
                <c:pt idx="98">
                  <c:v>659.98199999999997</c:v>
                </c:pt>
                <c:pt idx="99">
                  <c:v>662.27300000000002</c:v>
                </c:pt>
                <c:pt idx="100">
                  <c:v>662.57299999999998</c:v>
                </c:pt>
                <c:pt idx="101">
                  <c:v>661.66200000000003</c:v>
                </c:pt>
                <c:pt idx="102">
                  <c:v>667.41899999999998</c:v>
                </c:pt>
                <c:pt idx="103">
                  <c:v>669.11099999999999</c:v>
                </c:pt>
                <c:pt idx="104">
                  <c:v>664.86500000000001</c:v>
                </c:pt>
                <c:pt idx="105">
                  <c:v>667.22799999999995</c:v>
                </c:pt>
                <c:pt idx="106">
                  <c:v>671.54700000000003</c:v>
                </c:pt>
                <c:pt idx="107">
                  <c:v>672.21699999999998</c:v>
                </c:pt>
                <c:pt idx="108">
                  <c:v>676.26700000000005</c:v>
                </c:pt>
                <c:pt idx="109">
                  <c:v>674.18799999999999</c:v>
                </c:pt>
                <c:pt idx="110">
                  <c:v>679.11500000000001</c:v>
                </c:pt>
                <c:pt idx="111">
                  <c:v>675.423</c:v>
                </c:pt>
                <c:pt idx="112">
                  <c:v>680.89300000000003</c:v>
                </c:pt>
                <c:pt idx="113">
                  <c:v>681.30499999999995</c:v>
                </c:pt>
                <c:pt idx="114">
                  <c:v>682.45399999999995</c:v>
                </c:pt>
                <c:pt idx="115">
                  <c:v>683.35699999999997</c:v>
                </c:pt>
                <c:pt idx="116">
                  <c:v>685.96400000000006</c:v>
                </c:pt>
                <c:pt idx="117">
                  <c:v>687.846</c:v>
                </c:pt>
                <c:pt idx="118">
                  <c:v>689.01800000000003</c:v>
                </c:pt>
                <c:pt idx="119">
                  <c:v>692.90200000000004</c:v>
                </c:pt>
                <c:pt idx="120">
                  <c:v>691.49400000000003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73840"/>
        <c:axId val="-40689072"/>
      </c:scatterChart>
      <c:valAx>
        <c:axId val="-40673840"/>
        <c:scaling>
          <c:orientation val="minMax"/>
          <c:max val="6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9072"/>
        <c:crosses val="autoZero"/>
        <c:crossBetween val="midCat"/>
      </c:valAx>
      <c:valAx>
        <c:axId val="-40689072"/>
        <c:scaling>
          <c:orientation val="minMax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73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'[20141106.xls]Sheet0'!$N$8</c:f>
              <c:strCache>
                <c:ptCount val="1"/>
                <c:pt idx="0">
                  <c:v>dRnr3/dt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'[20141106.xls]Sheet0'!$O$7:$X$7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</c:numCache>
            </c:numRef>
          </c:xVal>
          <c:yVal>
            <c:numRef>
              <c:f>'[20141106.xls]Sheet0'!$O$8:$X$8</c:f>
              <c:numCache>
                <c:formatCode>General</c:formatCode>
                <c:ptCount val="10"/>
                <c:pt idx="0">
                  <c:v>90.643000000000001</c:v>
                </c:pt>
                <c:pt idx="1">
                  <c:v>117.64</c:v>
                </c:pt>
                <c:pt idx="2">
                  <c:v>168.93</c:v>
                </c:pt>
                <c:pt idx="3">
                  <c:v>212.93</c:v>
                </c:pt>
                <c:pt idx="4">
                  <c:v>231.71</c:v>
                </c:pt>
                <c:pt idx="5">
                  <c:v>363.86</c:v>
                </c:pt>
                <c:pt idx="6">
                  <c:v>493.07</c:v>
                </c:pt>
                <c:pt idx="7">
                  <c:v>635.71</c:v>
                </c:pt>
                <c:pt idx="8">
                  <c:v>687.71</c:v>
                </c:pt>
                <c:pt idx="9">
                  <c:v>754.79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53712"/>
        <c:axId val="-2024861872"/>
      </c:scatterChart>
      <c:valAx>
        <c:axId val="-20248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/>
                  <a:t>HU concertration/mM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1872"/>
        <c:crosses val="autoZero"/>
        <c:crossBetween val="midCat"/>
      </c:valAx>
      <c:valAx>
        <c:axId val="-202486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53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15mM</a:t>
            </a:r>
            <a:r>
              <a:rPr lang="en-US" altLang="zh-CN" baseline="0"/>
              <a:t> HU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mM'!$D$50:$D$81</c:f>
              <c:numCache>
                <c:formatCode>General</c:formatCode>
                <c:ptCount val="32"/>
                <c:pt idx="0">
                  <c:v>134.72900000000004</c:v>
                </c:pt>
                <c:pt idx="1">
                  <c:v>129.43400000000008</c:v>
                </c:pt>
                <c:pt idx="2">
                  <c:v>131.91899999999998</c:v>
                </c:pt>
                <c:pt idx="3">
                  <c:v>138.7940000000001</c:v>
                </c:pt>
                <c:pt idx="4">
                  <c:v>153.4799999999999</c:v>
                </c:pt>
                <c:pt idx="5">
                  <c:v>169.78800000000012</c:v>
                </c:pt>
                <c:pt idx="6">
                  <c:v>194.12100000000009</c:v>
                </c:pt>
                <c:pt idx="7">
                  <c:v>218.99299999999994</c:v>
                </c:pt>
                <c:pt idx="8">
                  <c:v>228.14699999999993</c:v>
                </c:pt>
                <c:pt idx="9">
                  <c:v>241.26800000000003</c:v>
                </c:pt>
                <c:pt idx="10">
                  <c:v>265.4559999999999</c:v>
                </c:pt>
                <c:pt idx="11">
                  <c:v>281.2890000000001</c:v>
                </c:pt>
                <c:pt idx="12">
                  <c:v>295.60200000000009</c:v>
                </c:pt>
                <c:pt idx="13">
                  <c:v>327.80200000000002</c:v>
                </c:pt>
                <c:pt idx="14">
                  <c:v>346.28700000000003</c:v>
                </c:pt>
                <c:pt idx="15">
                  <c:v>341.22500000000002</c:v>
                </c:pt>
                <c:pt idx="16">
                  <c:v>349.15899999999988</c:v>
                </c:pt>
                <c:pt idx="17">
                  <c:v>353.6160000000001</c:v>
                </c:pt>
                <c:pt idx="18">
                  <c:v>351.62799999999993</c:v>
                </c:pt>
                <c:pt idx="19">
                  <c:v>351.28699999999992</c:v>
                </c:pt>
                <c:pt idx="20">
                  <c:v>353.08100000000013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mM'!$E$50:$E$81</c:f>
              <c:numCache>
                <c:formatCode>General</c:formatCode>
                <c:ptCount val="32"/>
                <c:pt idx="0">
                  <c:v>134.80499999999984</c:v>
                </c:pt>
                <c:pt idx="1">
                  <c:v>136.89400000000012</c:v>
                </c:pt>
                <c:pt idx="2">
                  <c:v>143.40400000000011</c:v>
                </c:pt>
                <c:pt idx="3">
                  <c:v>168.05999999999995</c:v>
                </c:pt>
                <c:pt idx="4">
                  <c:v>182.01699999999994</c:v>
                </c:pt>
                <c:pt idx="5">
                  <c:v>194.81900000000007</c:v>
                </c:pt>
                <c:pt idx="6">
                  <c:v>213.625</c:v>
                </c:pt>
                <c:pt idx="7">
                  <c:v>217.47800000000007</c:v>
                </c:pt>
                <c:pt idx="8">
                  <c:v>220.76700000000005</c:v>
                </c:pt>
                <c:pt idx="9">
                  <c:v>219.53400000000011</c:v>
                </c:pt>
                <c:pt idx="10">
                  <c:v>229.69899999999984</c:v>
                </c:pt>
                <c:pt idx="11">
                  <c:v>217.99900000000014</c:v>
                </c:pt>
                <c:pt idx="12">
                  <c:v>227.39300000000003</c:v>
                </c:pt>
                <c:pt idx="13">
                  <c:v>236.67299999999989</c:v>
                </c:pt>
                <c:pt idx="14">
                  <c:v>246.97199999999998</c:v>
                </c:pt>
                <c:pt idx="15">
                  <c:v>254.39199999999994</c:v>
                </c:pt>
                <c:pt idx="16">
                  <c:v>245.24499999999989</c:v>
                </c:pt>
                <c:pt idx="17">
                  <c:v>249.41899999999998</c:v>
                </c:pt>
                <c:pt idx="18">
                  <c:v>246.26</c:v>
                </c:pt>
                <c:pt idx="19">
                  <c:v>240.92500000000007</c:v>
                </c:pt>
                <c:pt idx="20">
                  <c:v>241.2650000000001</c:v>
                </c:pt>
                <c:pt idx="21">
                  <c:v>247.40500000000009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mM'!$F$50:$F$81</c:f>
              <c:numCache>
                <c:formatCode>General</c:formatCode>
                <c:ptCount val="32"/>
                <c:pt idx="0">
                  <c:v>310.09000000000003</c:v>
                </c:pt>
                <c:pt idx="1">
                  <c:v>188.30400000000009</c:v>
                </c:pt>
                <c:pt idx="2">
                  <c:v>178.87699999999995</c:v>
                </c:pt>
                <c:pt idx="3">
                  <c:v>178.77699999999993</c:v>
                </c:pt>
                <c:pt idx="4">
                  <c:v>164.15100000000007</c:v>
                </c:pt>
                <c:pt idx="5">
                  <c:v>153.47900000000004</c:v>
                </c:pt>
                <c:pt idx="6">
                  <c:v>140.67199999999991</c:v>
                </c:pt>
                <c:pt idx="7">
                  <c:v>131.90600000000006</c:v>
                </c:pt>
                <c:pt idx="8">
                  <c:v>122.3599999999999</c:v>
                </c:pt>
                <c:pt idx="9">
                  <c:v>121.84800000000007</c:v>
                </c:pt>
                <c:pt idx="10">
                  <c:v>122.97100000000012</c:v>
                </c:pt>
                <c:pt idx="11">
                  <c:v>129.41200000000003</c:v>
                </c:pt>
                <c:pt idx="12">
                  <c:v>128.76999999999998</c:v>
                </c:pt>
                <c:pt idx="13">
                  <c:v>136.55500000000006</c:v>
                </c:pt>
                <c:pt idx="14">
                  <c:v>145.8130000000001</c:v>
                </c:pt>
                <c:pt idx="15">
                  <c:v>154.51599999999985</c:v>
                </c:pt>
                <c:pt idx="16">
                  <c:v>162.06100000000004</c:v>
                </c:pt>
                <c:pt idx="17">
                  <c:v>167.02300000000014</c:v>
                </c:pt>
                <c:pt idx="18">
                  <c:v>171.62399999999991</c:v>
                </c:pt>
                <c:pt idx="19">
                  <c:v>187.14699999999993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mM'!$G$50:$G$81</c:f>
              <c:numCache>
                <c:formatCode>General</c:formatCode>
                <c:ptCount val="32"/>
                <c:pt idx="0">
                  <c:v>125.7879999999999</c:v>
                </c:pt>
                <c:pt idx="1">
                  <c:v>131.04600000000005</c:v>
                </c:pt>
                <c:pt idx="2">
                  <c:v>134.27199999999993</c:v>
                </c:pt>
                <c:pt idx="3">
                  <c:v>136.81900000000007</c:v>
                </c:pt>
                <c:pt idx="4">
                  <c:v>149.83199999999988</c:v>
                </c:pt>
                <c:pt idx="5">
                  <c:v>159.87199999999996</c:v>
                </c:pt>
                <c:pt idx="6">
                  <c:v>173.24099999999999</c:v>
                </c:pt>
                <c:pt idx="7">
                  <c:v>180.92700000000013</c:v>
                </c:pt>
                <c:pt idx="8">
                  <c:v>194.68600000000004</c:v>
                </c:pt>
                <c:pt idx="9">
                  <c:v>215.85399999999993</c:v>
                </c:pt>
                <c:pt idx="10">
                  <c:v>225.8130000000001</c:v>
                </c:pt>
                <c:pt idx="11">
                  <c:v>244.67900000000009</c:v>
                </c:pt>
                <c:pt idx="12">
                  <c:v>248.91599999999994</c:v>
                </c:pt>
                <c:pt idx="13">
                  <c:v>264.09199999999987</c:v>
                </c:pt>
                <c:pt idx="14">
                  <c:v>250.53199999999993</c:v>
                </c:pt>
                <c:pt idx="15">
                  <c:v>320.17600000000004</c:v>
                </c:pt>
                <c:pt idx="16">
                  <c:v>289.11799999999994</c:v>
                </c:pt>
                <c:pt idx="17">
                  <c:v>277.697</c:v>
                </c:pt>
                <c:pt idx="18">
                  <c:v>288.39499999999998</c:v>
                </c:pt>
                <c:pt idx="19">
                  <c:v>297.36099999999999</c:v>
                </c:pt>
                <c:pt idx="20">
                  <c:v>304.47399999999993</c:v>
                </c:pt>
                <c:pt idx="21">
                  <c:v>300.87899999999991</c:v>
                </c:pt>
                <c:pt idx="22">
                  <c:v>167.38100000000009</c:v>
                </c:pt>
                <c:pt idx="23">
                  <c:v>174.81500000000005</c:v>
                </c:pt>
                <c:pt idx="24">
                  <c:v>171.04699999999991</c:v>
                </c:pt>
                <c:pt idx="25">
                  <c:v>182.91899999999998</c:v>
                </c:pt>
                <c:pt idx="26">
                  <c:v>177.95900000000006</c:v>
                </c:pt>
                <c:pt idx="27">
                  <c:v>175.35199999999986</c:v>
                </c:pt>
                <c:pt idx="28">
                  <c:v>177.8309999999999</c:v>
                </c:pt>
                <c:pt idx="29">
                  <c:v>177.97299999999996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mM'!$H$50:$H$81</c:f>
              <c:numCache>
                <c:formatCode>General</c:formatCode>
                <c:ptCount val="32"/>
                <c:pt idx="0">
                  <c:v>124.803</c:v>
                </c:pt>
                <c:pt idx="1">
                  <c:v>124.58500000000004</c:v>
                </c:pt>
                <c:pt idx="2">
                  <c:v>125.28899999999999</c:v>
                </c:pt>
                <c:pt idx="3">
                  <c:v>122.64099999999996</c:v>
                </c:pt>
                <c:pt idx="4">
                  <c:v>121.64300000000003</c:v>
                </c:pt>
                <c:pt idx="5">
                  <c:v>124.40400000000011</c:v>
                </c:pt>
                <c:pt idx="6">
                  <c:v>131.86699999999996</c:v>
                </c:pt>
                <c:pt idx="7">
                  <c:v>135.077</c:v>
                </c:pt>
                <c:pt idx="8">
                  <c:v>139.8180000000001</c:v>
                </c:pt>
                <c:pt idx="9">
                  <c:v>145.97799999999995</c:v>
                </c:pt>
                <c:pt idx="10">
                  <c:v>151.75600000000009</c:v>
                </c:pt>
                <c:pt idx="11">
                  <c:v>171.66700000000014</c:v>
                </c:pt>
                <c:pt idx="12">
                  <c:v>171.1110000000001</c:v>
                </c:pt>
                <c:pt idx="13">
                  <c:v>188.625</c:v>
                </c:pt>
                <c:pt idx="14">
                  <c:v>188.35500000000002</c:v>
                </c:pt>
                <c:pt idx="15">
                  <c:v>269.30499999999995</c:v>
                </c:pt>
                <c:pt idx="16">
                  <c:v>218.25099999999998</c:v>
                </c:pt>
                <c:pt idx="17">
                  <c:v>215.95400000000006</c:v>
                </c:pt>
                <c:pt idx="18">
                  <c:v>235.14200000000005</c:v>
                </c:pt>
                <c:pt idx="19">
                  <c:v>239.85299999999995</c:v>
                </c:pt>
                <c:pt idx="20">
                  <c:v>248.91599999999994</c:v>
                </c:pt>
                <c:pt idx="21">
                  <c:v>254.21699999999987</c:v>
                </c:pt>
                <c:pt idx="22">
                  <c:v>253.03699999999992</c:v>
                </c:pt>
                <c:pt idx="23">
                  <c:v>250.61900000000003</c:v>
                </c:pt>
                <c:pt idx="24">
                  <c:v>246.21299999999997</c:v>
                </c:pt>
                <c:pt idx="25">
                  <c:v>252.40200000000004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mM'!$I$50:$I$81</c:f>
              <c:numCache>
                <c:formatCode>General</c:formatCode>
                <c:ptCount val="32"/>
                <c:pt idx="0">
                  <c:v>128.82600000000002</c:v>
                </c:pt>
                <c:pt idx="1">
                  <c:v>126.60500000000002</c:v>
                </c:pt>
                <c:pt idx="2">
                  <c:v>127.072</c:v>
                </c:pt>
                <c:pt idx="3">
                  <c:v>137.50700000000006</c:v>
                </c:pt>
                <c:pt idx="4">
                  <c:v>162.11700000000008</c:v>
                </c:pt>
                <c:pt idx="5">
                  <c:v>194.68100000000004</c:v>
                </c:pt>
                <c:pt idx="6">
                  <c:v>238.45000000000005</c:v>
                </c:pt>
                <c:pt idx="7">
                  <c:v>276.78200000000004</c:v>
                </c:pt>
                <c:pt idx="8">
                  <c:v>327.42999999999995</c:v>
                </c:pt>
                <c:pt idx="9">
                  <c:v>351.96299999999997</c:v>
                </c:pt>
                <c:pt idx="10">
                  <c:v>382.18600000000015</c:v>
                </c:pt>
                <c:pt idx="11">
                  <c:v>388.19299999999998</c:v>
                </c:pt>
                <c:pt idx="12">
                  <c:v>416.90499999999997</c:v>
                </c:pt>
                <c:pt idx="13">
                  <c:v>408.94000000000005</c:v>
                </c:pt>
                <c:pt idx="14">
                  <c:v>464.71999999999991</c:v>
                </c:pt>
                <c:pt idx="15">
                  <c:v>422.28600000000006</c:v>
                </c:pt>
                <c:pt idx="16">
                  <c:v>436.77799999999991</c:v>
                </c:pt>
                <c:pt idx="17">
                  <c:v>429.19900000000007</c:v>
                </c:pt>
                <c:pt idx="18">
                  <c:v>422.44899999999996</c:v>
                </c:pt>
                <c:pt idx="19">
                  <c:v>421.57099999999991</c:v>
                </c:pt>
                <c:pt idx="20">
                  <c:v>400.30999999999995</c:v>
                </c:pt>
                <c:pt idx="21">
                  <c:v>384.24599999999998</c:v>
                </c:pt>
                <c:pt idx="22">
                  <c:v>388.82499999999993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mM'!$J$50:$J$81</c:f>
              <c:numCache>
                <c:formatCode>General</c:formatCode>
                <c:ptCount val="32"/>
                <c:pt idx="0">
                  <c:v>164.56400000000008</c:v>
                </c:pt>
                <c:pt idx="1">
                  <c:v>172.76599999999996</c:v>
                </c:pt>
                <c:pt idx="2">
                  <c:v>174.36199999999997</c:v>
                </c:pt>
                <c:pt idx="3">
                  <c:v>180.31100000000004</c:v>
                </c:pt>
                <c:pt idx="4">
                  <c:v>177.654</c:v>
                </c:pt>
                <c:pt idx="5">
                  <c:v>180.90000000000009</c:v>
                </c:pt>
                <c:pt idx="6">
                  <c:v>196.84800000000007</c:v>
                </c:pt>
                <c:pt idx="7">
                  <c:v>216.6160000000001</c:v>
                </c:pt>
                <c:pt idx="8">
                  <c:v>247.73900000000003</c:v>
                </c:pt>
                <c:pt idx="9">
                  <c:v>296.51900000000012</c:v>
                </c:pt>
                <c:pt idx="10">
                  <c:v>315.3900000000001</c:v>
                </c:pt>
                <c:pt idx="11">
                  <c:v>347.00999999999988</c:v>
                </c:pt>
                <c:pt idx="12">
                  <c:v>348.68999999999994</c:v>
                </c:pt>
                <c:pt idx="13">
                  <c:v>380.72199999999998</c:v>
                </c:pt>
                <c:pt idx="14">
                  <c:v>409.14699999999993</c:v>
                </c:pt>
                <c:pt idx="15">
                  <c:v>433.06900000000007</c:v>
                </c:pt>
                <c:pt idx="16">
                  <c:v>455.0379999999999</c:v>
                </c:pt>
                <c:pt idx="17">
                  <c:v>430.18200000000002</c:v>
                </c:pt>
                <c:pt idx="18">
                  <c:v>440.64800000000002</c:v>
                </c:pt>
                <c:pt idx="19">
                  <c:v>470.51900000000012</c:v>
                </c:pt>
                <c:pt idx="20">
                  <c:v>471.81899999999985</c:v>
                </c:pt>
                <c:pt idx="21">
                  <c:v>471.81399999999996</c:v>
                </c:pt>
                <c:pt idx="22">
                  <c:v>478.04900000000009</c:v>
                </c:pt>
                <c:pt idx="23">
                  <c:v>453.74900000000014</c:v>
                </c:pt>
                <c:pt idx="24">
                  <c:v>450.36400000000003</c:v>
                </c:pt>
                <c:pt idx="25">
                  <c:v>432.45100000000014</c:v>
                </c:pt>
                <c:pt idx="26">
                  <c:v>352.76200000000006</c:v>
                </c:pt>
                <c:pt idx="27">
                  <c:v>356.95800000000008</c:v>
                </c:pt>
                <c:pt idx="28">
                  <c:v>339.90800000000002</c:v>
                </c:pt>
                <c:pt idx="29">
                  <c:v>332.80799999999988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mM'!$K$50:$K$81</c:f>
              <c:numCache>
                <c:formatCode>General</c:formatCode>
                <c:ptCount val="32"/>
                <c:pt idx="0">
                  <c:v>130.99699999999996</c:v>
                </c:pt>
                <c:pt idx="1">
                  <c:v>129.94100000000003</c:v>
                </c:pt>
                <c:pt idx="2">
                  <c:v>130.89600000000007</c:v>
                </c:pt>
                <c:pt idx="3">
                  <c:v>136.947</c:v>
                </c:pt>
                <c:pt idx="4">
                  <c:v>141.62199999999996</c:v>
                </c:pt>
                <c:pt idx="5">
                  <c:v>142.76700000000005</c:v>
                </c:pt>
                <c:pt idx="6">
                  <c:v>151.02299999999991</c:v>
                </c:pt>
                <c:pt idx="7">
                  <c:v>163.86299999999994</c:v>
                </c:pt>
                <c:pt idx="8">
                  <c:v>167.74899999999991</c:v>
                </c:pt>
                <c:pt idx="9">
                  <c:v>176.70100000000002</c:v>
                </c:pt>
                <c:pt idx="10">
                  <c:v>192.80000000000007</c:v>
                </c:pt>
                <c:pt idx="11">
                  <c:v>217.71800000000007</c:v>
                </c:pt>
                <c:pt idx="12">
                  <c:v>237.24999999999989</c:v>
                </c:pt>
                <c:pt idx="13">
                  <c:v>239.33800000000008</c:v>
                </c:pt>
                <c:pt idx="14">
                  <c:v>253.43700000000013</c:v>
                </c:pt>
                <c:pt idx="15">
                  <c:v>254.09500000000003</c:v>
                </c:pt>
                <c:pt idx="16">
                  <c:v>273.08800000000008</c:v>
                </c:pt>
                <c:pt idx="17">
                  <c:v>281.70699999999999</c:v>
                </c:pt>
                <c:pt idx="18">
                  <c:v>278.21199999999999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mM'!$L$50:$L$81</c:f>
              <c:numCache>
                <c:formatCode>General</c:formatCode>
                <c:ptCount val="32"/>
                <c:pt idx="0">
                  <c:v>160.755</c:v>
                </c:pt>
                <c:pt idx="1">
                  <c:v>159.6160000000001</c:v>
                </c:pt>
                <c:pt idx="2">
                  <c:v>164.23699999999997</c:v>
                </c:pt>
                <c:pt idx="3">
                  <c:v>158.12900000000002</c:v>
                </c:pt>
                <c:pt idx="4">
                  <c:v>164.577</c:v>
                </c:pt>
                <c:pt idx="5">
                  <c:v>167.84000000000003</c:v>
                </c:pt>
                <c:pt idx="6">
                  <c:v>163.58100000000002</c:v>
                </c:pt>
                <c:pt idx="7">
                  <c:v>163.20100000000014</c:v>
                </c:pt>
                <c:pt idx="8">
                  <c:v>148.99900000000002</c:v>
                </c:pt>
                <c:pt idx="9">
                  <c:v>149.44100000000003</c:v>
                </c:pt>
                <c:pt idx="10">
                  <c:v>156.77499999999998</c:v>
                </c:pt>
                <c:pt idx="11">
                  <c:v>151.0379999999999</c:v>
                </c:pt>
                <c:pt idx="12">
                  <c:v>158.43700000000013</c:v>
                </c:pt>
                <c:pt idx="13">
                  <c:v>157.99699999999996</c:v>
                </c:pt>
                <c:pt idx="14">
                  <c:v>168.15000000000009</c:v>
                </c:pt>
                <c:pt idx="15">
                  <c:v>178.58499999999992</c:v>
                </c:pt>
                <c:pt idx="16">
                  <c:v>179.03100000000006</c:v>
                </c:pt>
                <c:pt idx="17">
                  <c:v>192.08300000000008</c:v>
                </c:pt>
                <c:pt idx="18">
                  <c:v>185.58699999999999</c:v>
                </c:pt>
                <c:pt idx="19">
                  <c:v>195.35299999999995</c:v>
                </c:pt>
                <c:pt idx="20">
                  <c:v>196.58299999999997</c:v>
                </c:pt>
                <c:pt idx="21">
                  <c:v>193.47199999999998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mM'!$M$50:$M$81</c:f>
              <c:numCache>
                <c:formatCode>General</c:formatCode>
                <c:ptCount val="32"/>
                <c:pt idx="0">
                  <c:v>157.26188888888888</c:v>
                </c:pt>
                <c:pt idx="1">
                  <c:v>144.35455555555558</c:v>
                </c:pt>
                <c:pt idx="2">
                  <c:v>145.59199999999998</c:v>
                </c:pt>
                <c:pt idx="3">
                  <c:v>150.88722222222225</c:v>
                </c:pt>
                <c:pt idx="4">
                  <c:v>157.45477777777774</c:v>
                </c:pt>
                <c:pt idx="5">
                  <c:v>165.3944444444445</c:v>
                </c:pt>
                <c:pt idx="6">
                  <c:v>178.15866666666665</c:v>
                </c:pt>
                <c:pt idx="7">
                  <c:v>189.42700000000002</c:v>
                </c:pt>
                <c:pt idx="8">
                  <c:v>199.74388888888888</c:v>
                </c:pt>
                <c:pt idx="9">
                  <c:v>213.23400000000004</c:v>
                </c:pt>
                <c:pt idx="10">
                  <c:v>226.98288888888894</c:v>
                </c:pt>
                <c:pt idx="11">
                  <c:v>238.77833333333334</c:v>
                </c:pt>
                <c:pt idx="12">
                  <c:v>248.1193333333334</c:v>
                </c:pt>
                <c:pt idx="13">
                  <c:v>260.08266666666663</c:v>
                </c:pt>
                <c:pt idx="14">
                  <c:v>274.82366666666667</c:v>
                </c:pt>
                <c:pt idx="15">
                  <c:v>291.96099999999996</c:v>
                </c:pt>
                <c:pt idx="16">
                  <c:v>289.75211111111111</c:v>
                </c:pt>
                <c:pt idx="17">
                  <c:v>288.54222222222222</c:v>
                </c:pt>
                <c:pt idx="18">
                  <c:v>291.10499999999996</c:v>
                </c:pt>
                <c:pt idx="19">
                  <c:v>300.50200000000001</c:v>
                </c:pt>
                <c:pt idx="20">
                  <c:v>316.63542857142858</c:v>
                </c:pt>
                <c:pt idx="21">
                  <c:v>308.67216666666661</c:v>
                </c:pt>
                <c:pt idx="22">
                  <c:v>321.82299999999998</c:v>
                </c:pt>
                <c:pt idx="23">
                  <c:v>293.06100000000009</c:v>
                </c:pt>
                <c:pt idx="24">
                  <c:v>289.20799999999997</c:v>
                </c:pt>
                <c:pt idx="25">
                  <c:v>289.25733333333341</c:v>
                </c:pt>
                <c:pt idx="26">
                  <c:v>265.36050000000006</c:v>
                </c:pt>
                <c:pt idx="27">
                  <c:v>266.15499999999997</c:v>
                </c:pt>
                <c:pt idx="28">
                  <c:v>258.86949999999996</c:v>
                </c:pt>
                <c:pt idx="29">
                  <c:v>255.39049999999992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mM'!$N$50:$N$81</c:f>
              <c:numCache>
                <c:formatCode>General</c:formatCode>
                <c:ptCount val="32"/>
                <c:pt idx="0">
                  <c:v>59.136099859655189</c:v>
                </c:pt>
                <c:pt idx="1">
                  <c:v>23.293530969515647</c:v>
                </c:pt>
                <c:pt idx="2">
                  <c:v>21.13733500231282</c:v>
                </c:pt>
                <c:pt idx="3">
                  <c:v>20.935365286864347</c:v>
                </c:pt>
                <c:pt idx="4">
                  <c:v>18.492157038713867</c:v>
                </c:pt>
                <c:pt idx="5">
                  <c:v>23.32891477925568</c:v>
                </c:pt>
                <c:pt idx="6">
                  <c:v>35.387493797244176</c:v>
                </c:pt>
                <c:pt idx="7">
                  <c:v>47.04692314062639</c:v>
                </c:pt>
                <c:pt idx="8">
                  <c:v>64.284192171257047</c:v>
                </c:pt>
                <c:pt idx="9">
                  <c:v>75.244238726297084</c:v>
                </c:pt>
                <c:pt idx="10">
                  <c:v>83.642038300791739</c:v>
                </c:pt>
                <c:pt idx="11">
                  <c:v>87.263552878621681</c:v>
                </c:pt>
                <c:pt idx="12">
                  <c:v>93.289528860424483</c:v>
                </c:pt>
                <c:pt idx="13">
                  <c:v>95.576838773836883</c:v>
                </c:pt>
                <c:pt idx="14">
                  <c:v>109.84843353912697</c:v>
                </c:pt>
                <c:pt idx="15">
                  <c:v>96.968361247367866</c:v>
                </c:pt>
                <c:pt idx="16">
                  <c:v>105.11944773975497</c:v>
                </c:pt>
                <c:pt idx="17">
                  <c:v>96.899478126533097</c:v>
                </c:pt>
                <c:pt idx="18">
                  <c:v>96.179293081983161</c:v>
                </c:pt>
                <c:pt idx="19">
                  <c:v>105.07538349204343</c:v>
                </c:pt>
                <c:pt idx="20">
                  <c:v>97.671868076836972</c:v>
                </c:pt>
                <c:pt idx="21">
                  <c:v>102.34989477555258</c:v>
                </c:pt>
                <c:pt idx="22">
                  <c:v>138.41926195439709</c:v>
                </c:pt>
                <c:pt idx="23">
                  <c:v>144.22911152745826</c:v>
                </c:pt>
                <c:pt idx="24">
                  <c:v>144.53693002482109</c:v>
                </c:pt>
                <c:pt idx="25">
                  <c:v>128.78389438254044</c:v>
                </c:pt>
                <c:pt idx="26">
                  <c:v>123.60438667175214</c:v>
                </c:pt>
                <c:pt idx="27">
                  <c:v>128.41483410416436</c:v>
                </c:pt>
                <c:pt idx="28">
                  <c:v>114.60574577437221</c:v>
                </c:pt>
                <c:pt idx="29">
                  <c:v>109.48487846501902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mM'!$O$50:$O$81</c:f>
              <c:numCache>
                <c:formatCode>General</c:formatCode>
                <c:ptCount val="32"/>
                <c:pt idx="0">
                  <c:v>216.39798874854407</c:v>
                </c:pt>
                <c:pt idx="1">
                  <c:v>167.64808652507122</c:v>
                </c:pt>
                <c:pt idx="2">
                  <c:v>166.72933500231281</c:v>
                </c:pt>
                <c:pt idx="3">
                  <c:v>171.82258750908659</c:v>
                </c:pt>
                <c:pt idx="4">
                  <c:v>175.94693481649159</c:v>
                </c:pt>
                <c:pt idx="5">
                  <c:v>188.72335922370019</c:v>
                </c:pt>
                <c:pt idx="6">
                  <c:v>213.54616046391084</c:v>
                </c:pt>
                <c:pt idx="7">
                  <c:v>236.47392314062643</c:v>
                </c:pt>
                <c:pt idx="8">
                  <c:v>264.02808106014595</c:v>
                </c:pt>
                <c:pt idx="9">
                  <c:v>288.47823872629715</c:v>
                </c:pt>
                <c:pt idx="10">
                  <c:v>310.62492718968065</c:v>
                </c:pt>
                <c:pt idx="11">
                  <c:v>326.04188621195499</c:v>
                </c:pt>
                <c:pt idx="12">
                  <c:v>341.4088621937579</c:v>
                </c:pt>
                <c:pt idx="13">
                  <c:v>355.65950544050349</c:v>
                </c:pt>
                <c:pt idx="14">
                  <c:v>384.67210020579364</c:v>
                </c:pt>
                <c:pt idx="15">
                  <c:v>388.92936124736781</c:v>
                </c:pt>
                <c:pt idx="16">
                  <c:v>394.87155885086611</c:v>
                </c:pt>
                <c:pt idx="17">
                  <c:v>385.44170034875532</c:v>
                </c:pt>
                <c:pt idx="18">
                  <c:v>387.28429308198315</c:v>
                </c:pt>
                <c:pt idx="19">
                  <c:v>405.57738349204345</c:v>
                </c:pt>
                <c:pt idx="20">
                  <c:v>414.30729664826555</c:v>
                </c:pt>
                <c:pt idx="21">
                  <c:v>411.02206144221918</c:v>
                </c:pt>
                <c:pt idx="22">
                  <c:v>460.24226195439707</c:v>
                </c:pt>
                <c:pt idx="23">
                  <c:v>437.29011152745835</c:v>
                </c:pt>
                <c:pt idx="24">
                  <c:v>433.74493002482109</c:v>
                </c:pt>
                <c:pt idx="25">
                  <c:v>418.04122771587384</c:v>
                </c:pt>
                <c:pt idx="26">
                  <c:v>388.9648866717522</c:v>
                </c:pt>
                <c:pt idx="27">
                  <c:v>394.56983410416433</c:v>
                </c:pt>
                <c:pt idx="28">
                  <c:v>373.47524577437218</c:v>
                </c:pt>
                <c:pt idx="29">
                  <c:v>364.87537846501891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mM'!$P$50:$P$81</c:f>
              <c:numCache>
                <c:formatCode>General</c:formatCode>
                <c:ptCount val="32"/>
                <c:pt idx="0">
                  <c:v>98.125789029233687</c:v>
                </c:pt>
                <c:pt idx="1">
                  <c:v>121.06102458603993</c:v>
                </c:pt>
                <c:pt idx="2">
                  <c:v>124.45466499768716</c:v>
                </c:pt>
                <c:pt idx="3">
                  <c:v>129.95185693535791</c:v>
                </c:pt>
                <c:pt idx="4">
                  <c:v>138.96262073906388</c:v>
                </c:pt>
                <c:pt idx="5">
                  <c:v>142.06552966518882</c:v>
                </c:pt>
                <c:pt idx="6">
                  <c:v>142.77117286942246</c:v>
                </c:pt>
                <c:pt idx="7">
                  <c:v>142.38007685937362</c:v>
                </c:pt>
                <c:pt idx="8">
                  <c:v>135.45969671763183</c:v>
                </c:pt>
                <c:pt idx="9">
                  <c:v>137.98976127370295</c:v>
                </c:pt>
                <c:pt idx="10">
                  <c:v>143.3408505880972</c:v>
                </c:pt>
                <c:pt idx="11">
                  <c:v>151.51478045471166</c:v>
                </c:pt>
                <c:pt idx="12">
                  <c:v>154.8298044729089</c:v>
                </c:pt>
                <c:pt idx="13">
                  <c:v>164.50582789282976</c:v>
                </c:pt>
                <c:pt idx="14">
                  <c:v>164.9752331275397</c:v>
                </c:pt>
                <c:pt idx="15">
                  <c:v>194.9926387526321</c:v>
                </c:pt>
                <c:pt idx="16">
                  <c:v>184.63266337135613</c:v>
                </c:pt>
                <c:pt idx="17">
                  <c:v>191.64274409568912</c:v>
                </c:pt>
                <c:pt idx="18">
                  <c:v>194.9257069180168</c:v>
                </c:pt>
                <c:pt idx="19">
                  <c:v>195.42661650795657</c:v>
                </c:pt>
                <c:pt idx="20">
                  <c:v>218.9635604945916</c:v>
                </c:pt>
                <c:pt idx="21">
                  <c:v>206.32227189111404</c:v>
                </c:pt>
                <c:pt idx="22">
                  <c:v>183.40373804560289</c:v>
                </c:pt>
                <c:pt idx="23">
                  <c:v>148.83188847254183</c:v>
                </c:pt>
                <c:pt idx="24">
                  <c:v>144.67106997517888</c:v>
                </c:pt>
                <c:pt idx="25">
                  <c:v>160.47343895079297</c:v>
                </c:pt>
                <c:pt idx="26">
                  <c:v>141.75611332824792</c:v>
                </c:pt>
                <c:pt idx="27">
                  <c:v>137.74016589583562</c:v>
                </c:pt>
                <c:pt idx="28">
                  <c:v>144.26375422562774</c:v>
                </c:pt>
                <c:pt idx="29">
                  <c:v>145.9056215349809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mM'!$Q$50:$Q$81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mM'!$R$50:$R$81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mM'!$S$50:$S$81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mM'!$T$50:$T$81</c:f>
              <c:numCache>
                <c:formatCode>General</c:formatCode>
                <c:ptCount val="32"/>
                <c:pt idx="0">
                  <c:v>139.18500000000006</c:v>
                </c:pt>
                <c:pt idx="1">
                  <c:v>141.08200000000011</c:v>
                </c:pt>
                <c:pt idx="2">
                  <c:v>155.50700000000006</c:v>
                </c:pt>
                <c:pt idx="3">
                  <c:v>184.91700000000003</c:v>
                </c:pt>
                <c:pt idx="4">
                  <c:v>210.30399999999997</c:v>
                </c:pt>
                <c:pt idx="5">
                  <c:v>248.12599999999998</c:v>
                </c:pt>
                <c:pt idx="6">
                  <c:v>308.12099999999998</c:v>
                </c:pt>
                <c:pt idx="7">
                  <c:v>357.35100000000011</c:v>
                </c:pt>
                <c:pt idx="8">
                  <c:v>428.77799999999991</c:v>
                </c:pt>
                <c:pt idx="9">
                  <c:v>484.05399999999997</c:v>
                </c:pt>
                <c:pt idx="10">
                  <c:v>590.69600000000014</c:v>
                </c:pt>
                <c:pt idx="11">
                  <c:v>623.82400000000007</c:v>
                </c:pt>
                <c:pt idx="12">
                  <c:v>688.13700000000006</c:v>
                </c:pt>
                <c:pt idx="13">
                  <c:v>747.99999999999989</c:v>
                </c:pt>
                <c:pt idx="14">
                  <c:v>768.37799999999993</c:v>
                </c:pt>
                <c:pt idx="15">
                  <c:v>750.976</c:v>
                </c:pt>
                <c:pt idx="16">
                  <c:v>830.4140000000001</c:v>
                </c:pt>
                <c:pt idx="17">
                  <c:v>844.27499999999998</c:v>
                </c:pt>
                <c:pt idx="18">
                  <c:v>816.93300000000011</c:v>
                </c:pt>
                <c:pt idx="19">
                  <c:v>804.82399999999996</c:v>
                </c:pt>
                <c:pt idx="20">
                  <c:v>807.02900000000011</c:v>
                </c:pt>
                <c:pt idx="21">
                  <c:v>805.02</c:v>
                </c:pt>
                <c:pt idx="22">
                  <c:v>790.05100000000004</c:v>
                </c:pt>
                <c:pt idx="23">
                  <c:v>801.82600000000014</c:v>
                </c:pt>
                <c:pt idx="24">
                  <c:v>777.77799999999991</c:v>
                </c:pt>
                <c:pt idx="25">
                  <c:v>772.88300000000015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mM'!$U$50:$U$81</c:f>
              <c:numCache>
                <c:formatCode>General</c:formatCode>
                <c:ptCount val="32"/>
                <c:pt idx="0">
                  <c:v>139.95900000000006</c:v>
                </c:pt>
                <c:pt idx="1">
                  <c:v>143.47499999999991</c:v>
                </c:pt>
                <c:pt idx="2">
                  <c:v>155.13700000000006</c:v>
                </c:pt>
                <c:pt idx="3">
                  <c:v>178.84500000000003</c:v>
                </c:pt>
                <c:pt idx="4">
                  <c:v>225.505</c:v>
                </c:pt>
                <c:pt idx="5">
                  <c:v>266.36500000000001</c:v>
                </c:pt>
                <c:pt idx="6">
                  <c:v>333.56799999999998</c:v>
                </c:pt>
                <c:pt idx="7">
                  <c:v>411.61299999999994</c:v>
                </c:pt>
                <c:pt idx="8">
                  <c:v>508.46600000000001</c:v>
                </c:pt>
                <c:pt idx="9">
                  <c:v>580.78800000000001</c:v>
                </c:pt>
                <c:pt idx="10">
                  <c:v>674.00400000000013</c:v>
                </c:pt>
                <c:pt idx="11">
                  <c:v>701.298</c:v>
                </c:pt>
                <c:pt idx="12">
                  <c:v>769.49900000000002</c:v>
                </c:pt>
                <c:pt idx="13">
                  <c:v>761.23099999999999</c:v>
                </c:pt>
                <c:pt idx="14">
                  <c:v>858.47500000000002</c:v>
                </c:pt>
                <c:pt idx="15">
                  <c:v>809.13799999999992</c:v>
                </c:pt>
                <c:pt idx="16">
                  <c:v>776.90500000000009</c:v>
                </c:pt>
                <c:pt idx="17">
                  <c:v>832.69900000000007</c:v>
                </c:pt>
                <c:pt idx="18">
                  <c:v>956.12099999999998</c:v>
                </c:pt>
                <c:pt idx="19">
                  <c:v>946.76</c:v>
                </c:pt>
                <c:pt idx="20">
                  <c:v>928.47900000000004</c:v>
                </c:pt>
                <c:pt idx="21">
                  <c:v>872.83199999999999</c:v>
                </c:pt>
                <c:pt idx="22">
                  <c:v>805.27200000000005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61328"/>
        <c:axId val="-2024860784"/>
      </c:scatterChart>
      <c:valAx>
        <c:axId val="-2024861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 smtClean="0"/>
                  <a:t>Time/min</a:t>
                </a:r>
                <a:endParaRPr lang="en-US" altLang="zh-CN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0784"/>
        <c:crosses val="autoZero"/>
        <c:crossBetween val="midCat"/>
      </c:valAx>
      <c:valAx>
        <c:axId val="-202486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600" dirty="0" smtClean="0"/>
                  <a:t>荧光强度</a:t>
                </a:r>
                <a:r>
                  <a:rPr lang="en-US" altLang="zh-CN" sz="1600" dirty="0" smtClean="0"/>
                  <a:t>/A.U.</a:t>
                </a:r>
                <a:endParaRPr lang="en-US" altLang="zh-C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不同浓度平均荧光时序图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第一个细胞周期曲线汇总!$E$6:$E$35</c:f>
              <c:numCache>
                <c:formatCode>General</c:formatCode>
                <c:ptCount val="30"/>
                <c:pt idx="0">
                  <c:v>169.38000000000005</c:v>
                </c:pt>
                <c:pt idx="1">
                  <c:v>165</c:v>
                </c:pt>
                <c:pt idx="2">
                  <c:v>158.33350000000002</c:v>
                </c:pt>
                <c:pt idx="3">
                  <c:v>152.0594999999999</c:v>
                </c:pt>
                <c:pt idx="4">
                  <c:v>146.79549999999995</c:v>
                </c:pt>
                <c:pt idx="5">
                  <c:v>143.09499999999997</c:v>
                </c:pt>
                <c:pt idx="6">
                  <c:v>134.61450000000002</c:v>
                </c:pt>
                <c:pt idx="7">
                  <c:v>130.51250000000005</c:v>
                </c:pt>
                <c:pt idx="8">
                  <c:v>123.19899999999996</c:v>
                </c:pt>
                <c:pt idx="9">
                  <c:v>122.01550000000003</c:v>
                </c:pt>
                <c:pt idx="10">
                  <c:v>115.45050000000003</c:v>
                </c:pt>
                <c:pt idx="11">
                  <c:v>113.57699999999994</c:v>
                </c:pt>
                <c:pt idx="12">
                  <c:v>118.19400000000002</c:v>
                </c:pt>
                <c:pt idx="13">
                  <c:v>114.66200000000003</c:v>
                </c:pt>
                <c:pt idx="14">
                  <c:v>115.78050000000002</c:v>
                </c:pt>
                <c:pt idx="15">
                  <c:v>121.63899999999995</c:v>
                </c:pt>
                <c:pt idx="16">
                  <c:v>129.63250000000005</c:v>
                </c:pt>
                <c:pt idx="17">
                  <c:v>131.75849999999997</c:v>
                </c:pt>
                <c:pt idx="18">
                  <c:v>132.47499999999997</c:v>
                </c:pt>
                <c:pt idx="19">
                  <c:v>135.46499999999997</c:v>
                </c:pt>
                <c:pt idx="20">
                  <c:v>138.28100000000006</c:v>
                </c:pt>
              </c:numCache>
            </c:numRef>
          </c:yVal>
          <c:smooth val="0"/>
        </c:ser>
        <c:ser>
          <c:idx val="1"/>
          <c:order val="1"/>
          <c:tx>
            <c:v>10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3049650043744529E-2"/>
                  <c:y val="2.170457859434237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第一个细胞周期曲线汇总!$F$6:$F$35</c:f>
              <c:numCache>
                <c:formatCode>General</c:formatCode>
                <c:ptCount val="30"/>
                <c:pt idx="0">
                  <c:v>161.12166666666667</c:v>
                </c:pt>
                <c:pt idx="1">
                  <c:v>150.17749999999992</c:v>
                </c:pt>
                <c:pt idx="2">
                  <c:v>153.40566666666669</c:v>
                </c:pt>
                <c:pt idx="3">
                  <c:v>167.96983333333338</c:v>
                </c:pt>
                <c:pt idx="4">
                  <c:v>171.63383333333331</c:v>
                </c:pt>
                <c:pt idx="5">
                  <c:v>191.23000000000002</c:v>
                </c:pt>
                <c:pt idx="6">
                  <c:v>223.71583333333334</c:v>
                </c:pt>
                <c:pt idx="7">
                  <c:v>254.79816666666662</c:v>
                </c:pt>
                <c:pt idx="8">
                  <c:v>271.72916666666663</c:v>
                </c:pt>
                <c:pt idx="9">
                  <c:v>309.7018333333333</c:v>
                </c:pt>
                <c:pt idx="10">
                  <c:v>314.73583333333335</c:v>
                </c:pt>
                <c:pt idx="11">
                  <c:v>331.70133333333325</c:v>
                </c:pt>
                <c:pt idx="12">
                  <c:v>346.63349999999997</c:v>
                </c:pt>
                <c:pt idx="13">
                  <c:v>362.59883333333329</c:v>
                </c:pt>
                <c:pt idx="14">
                  <c:v>376.12816666666663</c:v>
                </c:pt>
                <c:pt idx="15">
                  <c:v>367.74533333333329</c:v>
                </c:pt>
                <c:pt idx="16">
                  <c:v>363.22666666666669</c:v>
                </c:pt>
                <c:pt idx="17">
                  <c:v>363.18599999999998</c:v>
                </c:pt>
                <c:pt idx="18">
                  <c:v>365.36360000000002</c:v>
                </c:pt>
                <c:pt idx="19">
                  <c:v>364.76779999999997</c:v>
                </c:pt>
                <c:pt idx="20">
                  <c:v>371.27125000000001</c:v>
                </c:pt>
                <c:pt idx="21">
                  <c:v>366.90249999999997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2"/>
          <c:order val="2"/>
          <c:tx>
            <c:v>15 mM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第一个细胞周期曲线汇总!$G$6:$G$35</c:f>
              <c:numCache>
                <c:formatCode>General</c:formatCode>
                <c:ptCount val="30"/>
                <c:pt idx="0">
                  <c:v>167.251</c:v>
                </c:pt>
                <c:pt idx="1">
                  <c:v>153.34941666666671</c:v>
                </c:pt>
                <c:pt idx="2">
                  <c:v>155.29933333333335</c:v>
                </c:pt>
                <c:pt idx="3">
                  <c:v>159.45241666666672</c:v>
                </c:pt>
                <c:pt idx="4">
                  <c:v>163.3148333333333</c:v>
                </c:pt>
                <c:pt idx="5">
                  <c:v>169.20383333333336</c:v>
                </c:pt>
                <c:pt idx="6">
                  <c:v>179.64733333333331</c:v>
                </c:pt>
                <c:pt idx="7">
                  <c:v>188.28900000000002</c:v>
                </c:pt>
                <c:pt idx="8">
                  <c:v>196.83066666666664</c:v>
                </c:pt>
                <c:pt idx="9">
                  <c:v>208.71708333333336</c:v>
                </c:pt>
                <c:pt idx="10">
                  <c:v>218.9906666666667</c:v>
                </c:pt>
                <c:pt idx="11">
                  <c:v>228.4929166666667</c:v>
                </c:pt>
                <c:pt idx="12">
                  <c:v>235.97783333333336</c:v>
                </c:pt>
                <c:pt idx="13">
                  <c:v>235.97783333333336</c:v>
                </c:pt>
                <c:pt idx="14">
                  <c:v>235.97783333333336</c:v>
                </c:pt>
                <c:pt idx="15">
                  <c:v>235.97783333333336</c:v>
                </c:pt>
                <c:pt idx="16">
                  <c:v>246.56649999999999</c:v>
                </c:pt>
                <c:pt idx="17">
                  <c:v>257.93975000000006</c:v>
                </c:pt>
                <c:pt idx="18">
                  <c:v>271.27400000000006</c:v>
                </c:pt>
                <c:pt idx="19">
                  <c:v>271.85508333333331</c:v>
                </c:pt>
                <c:pt idx="20">
                  <c:v>272.79241666666672</c:v>
                </c:pt>
                <c:pt idx="21">
                  <c:v>275.87758333333335</c:v>
                </c:pt>
                <c:pt idx="22">
                  <c:v>281.57681818181823</c:v>
                </c:pt>
                <c:pt idx="23">
                  <c:v>294.2303</c:v>
                </c:pt>
              </c:numCache>
            </c:numRef>
          </c:yVal>
          <c:smooth val="0"/>
        </c:ser>
        <c:ser>
          <c:idx val="4"/>
          <c:order val="3"/>
          <c:tx>
            <c:v>40 mM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第一个细胞周期曲线汇总!$H$6:$H$35</c:f>
              <c:numCache>
                <c:formatCode>General</c:formatCode>
                <c:ptCount val="30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64048"/>
        <c:axId val="-2024864592"/>
      </c:scatterChart>
      <c:valAx>
        <c:axId val="-202486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  <a:r>
                  <a:rPr lang="en-US" altLang="zh-CN"/>
                  <a:t>/</a:t>
                </a:r>
                <a:r>
                  <a:rPr lang="zh-CN" altLang="en-US"/>
                  <a:t>分钟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4592"/>
        <c:crosses val="autoZero"/>
        <c:crossBetween val="midCat"/>
      </c:valAx>
      <c:valAx>
        <c:axId val="-202486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荧光强度</a:t>
                </a:r>
                <a:r>
                  <a:rPr lang="en-US" altLang="zh-CN"/>
                  <a:t>/A.U.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4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d[Rnr3]/</a:t>
            </a:r>
            <a:r>
              <a:rPr lang="en-US" altLang="zh-CN" dirty="0" err="1" smtClean="0"/>
              <a:t>dt</a:t>
            </a:r>
            <a:r>
              <a:rPr lang="en-US" altLang="zh-CN" baseline="0" dirty="0" smtClean="0"/>
              <a:t> </a:t>
            </a:r>
            <a:r>
              <a:rPr lang="en-US" altLang="zh-CN" baseline="0" dirty="0"/>
              <a:t>vs HU concentration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第一个细胞周期曲线汇总!$L$7:$L$10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</c:numCache>
            </c:numRef>
          </c:xVal>
          <c:yVal>
            <c:numRef>
              <c:f>第一个细胞周期曲线汇总!$M$7:$M$10</c:f>
              <c:numCache>
                <c:formatCode>General</c:formatCode>
                <c:ptCount val="4"/>
                <c:pt idx="0">
                  <c:v>0</c:v>
                </c:pt>
                <c:pt idx="1">
                  <c:v>2.4159999999999999</c:v>
                </c:pt>
                <c:pt idx="2">
                  <c:v>1.27</c:v>
                </c:pt>
                <c:pt idx="3">
                  <c:v>3.4569000000000001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52624"/>
        <c:axId val="-2024858064"/>
      </c:scatterChart>
      <c:valAx>
        <c:axId val="-202485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58064"/>
        <c:crosses val="autoZero"/>
        <c:crossBetween val="midCat"/>
      </c:valAx>
      <c:valAx>
        <c:axId val="-202485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52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3602672184651233E-2"/>
          <c:y val="0.10915161738688255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4863504"/>
        <c:axId val="-2024854800"/>
      </c:scatterChart>
      <c:valAx>
        <c:axId val="-20248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54800"/>
        <c:crosses val="autoZero"/>
        <c:crossBetween val="midCat"/>
        <c:majorUnit val="10"/>
        <c:minorUnit val="5"/>
      </c:valAx>
      <c:valAx>
        <c:axId val="-202485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4863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</a:t>
            </a:r>
            <a:r>
              <a:rPr lang="en-US" altLang="zh-CN" baseline="0"/>
              <a:t> mM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531451296132132"/>
          <c:y val="0.10736818111882931"/>
          <c:w val="0.74442655674296898"/>
          <c:h val="0.7358108577843373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20'!$I$115:$AH$115</c:f>
              <c:numCache>
                <c:formatCode>0_ </c:formatCode>
                <c:ptCount val="26"/>
                <c:pt idx="0">
                  <c:v>580.73299999999995</c:v>
                </c:pt>
                <c:pt idx="1">
                  <c:v>571.16699999999992</c:v>
                </c:pt>
                <c:pt idx="2">
                  <c:v>366.14300000000003</c:v>
                </c:pt>
                <c:pt idx="3">
                  <c:v>720.31899999999996</c:v>
                </c:pt>
                <c:pt idx="4">
                  <c:v>426.87199999999996</c:v>
                </c:pt>
                <c:pt idx="5">
                  <c:v>390.20099999999991</c:v>
                </c:pt>
                <c:pt idx="6">
                  <c:v>1143.2710000000002</c:v>
                </c:pt>
                <c:pt idx="7">
                  <c:v>1143.2710000000002</c:v>
                </c:pt>
                <c:pt idx="8">
                  <c:v>891.23000000000013</c:v>
                </c:pt>
                <c:pt idx="9">
                  <c:v>374.82600000000002</c:v>
                </c:pt>
                <c:pt idx="10">
                  <c:v>372.43100000000015</c:v>
                </c:pt>
                <c:pt idx="11">
                  <c:v>756.37999999999988</c:v>
                </c:pt>
                <c:pt idx="12">
                  <c:v>539.09699999999998</c:v>
                </c:pt>
                <c:pt idx="13">
                  <c:v>866.25600000000009</c:v>
                </c:pt>
                <c:pt idx="14">
                  <c:v>1317.953</c:v>
                </c:pt>
                <c:pt idx="15">
                  <c:v>634.16399999999999</c:v>
                </c:pt>
                <c:pt idx="16">
                  <c:v>622.46300000000008</c:v>
                </c:pt>
                <c:pt idx="17">
                  <c:v>574.053</c:v>
                </c:pt>
                <c:pt idx="18">
                  <c:v>1074.5839999999998</c:v>
                </c:pt>
                <c:pt idx="19">
                  <c:v>843.55200000000013</c:v>
                </c:pt>
                <c:pt idx="20">
                  <c:v>948.36</c:v>
                </c:pt>
                <c:pt idx="21">
                  <c:v>644.07599999999991</c:v>
                </c:pt>
                <c:pt idx="22">
                  <c:v>687.21199999999988</c:v>
                </c:pt>
                <c:pt idx="23">
                  <c:v>317.5680000000001</c:v>
                </c:pt>
                <c:pt idx="24">
                  <c:v>352.65</c:v>
                </c:pt>
                <c:pt idx="25">
                  <c:v>558.76600000000008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20'!$I$114:$AH$114</c:f>
              <c:numCache>
                <c:formatCode>0_ </c:formatCode>
                <c:ptCount val="26"/>
                <c:pt idx="0">
                  <c:v>393.83799999999997</c:v>
                </c:pt>
                <c:pt idx="1">
                  <c:v>442.26899999999989</c:v>
                </c:pt>
                <c:pt idx="2">
                  <c:v>198.98900000000003</c:v>
                </c:pt>
                <c:pt idx="3">
                  <c:v>332.44499999999994</c:v>
                </c:pt>
                <c:pt idx="4">
                  <c:v>316.97799999999995</c:v>
                </c:pt>
                <c:pt idx="5">
                  <c:v>280.48599999999999</c:v>
                </c:pt>
                <c:pt idx="6">
                  <c:v>985.93500000000017</c:v>
                </c:pt>
                <c:pt idx="7">
                  <c:v>985.93500000000017</c:v>
                </c:pt>
                <c:pt idx="8">
                  <c:v>730.06700000000012</c:v>
                </c:pt>
                <c:pt idx="9">
                  <c:v>168.69499999999994</c:v>
                </c:pt>
                <c:pt idx="10">
                  <c:v>4.7820000000002665</c:v>
                </c:pt>
                <c:pt idx="11">
                  <c:v>632.14399999999989</c:v>
                </c:pt>
                <c:pt idx="12">
                  <c:v>331.93799999999999</c:v>
                </c:pt>
                <c:pt idx="13">
                  <c:v>654.80400000000009</c:v>
                </c:pt>
                <c:pt idx="14">
                  <c:v>1116.451</c:v>
                </c:pt>
                <c:pt idx="15">
                  <c:v>466.57000000000005</c:v>
                </c:pt>
                <c:pt idx="16">
                  <c:v>489.1880000000001</c:v>
                </c:pt>
                <c:pt idx="17">
                  <c:v>396.56499999999994</c:v>
                </c:pt>
                <c:pt idx="18">
                  <c:v>872.83599999999979</c:v>
                </c:pt>
                <c:pt idx="19">
                  <c:v>627.40100000000018</c:v>
                </c:pt>
                <c:pt idx="20">
                  <c:v>688.08600000000001</c:v>
                </c:pt>
                <c:pt idx="21">
                  <c:v>420.23900000000003</c:v>
                </c:pt>
                <c:pt idx="22">
                  <c:v>497.78899999999987</c:v>
                </c:pt>
                <c:pt idx="23">
                  <c:v>219.13900000000001</c:v>
                </c:pt>
                <c:pt idx="24">
                  <c:v>172.87699999999995</c:v>
                </c:pt>
                <c:pt idx="25">
                  <c:v>363.62600000000009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59392"/>
        <c:axId val="-2023165920"/>
      </c:scatterChart>
      <c:valAx>
        <c:axId val="-202315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16627778366513715"/>
              <c:y val="0.927702222956686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5920"/>
        <c:crosses val="autoZero"/>
        <c:crossBetween val="midCat"/>
      </c:valAx>
      <c:valAx>
        <c:axId val="-20231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</a:rPr>
                  <a:t>CELL CYCLE TIME  /min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9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47769028871393"/>
          <c:y val="0.71760187364306183"/>
          <c:w val="0.24838296800329465"/>
          <c:h val="6.8752215263808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823545203968459"/>
          <c:y val="0.11409120601804026"/>
          <c:w val="0.781083612430165"/>
          <c:h val="0.71926824559971492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80'!$E$118:$X$118</c:f>
              <c:numCache>
                <c:formatCode>0_ </c:formatCode>
                <c:ptCount val="20"/>
                <c:pt idx="0">
                  <c:v>1233.6110000000001</c:v>
                </c:pt>
                <c:pt idx="1">
                  <c:v>842.99999999999989</c:v>
                </c:pt>
                <c:pt idx="2">
                  <c:v>1002.4640000000001</c:v>
                </c:pt>
                <c:pt idx="3">
                  <c:v>808.80700000000013</c:v>
                </c:pt>
                <c:pt idx="4">
                  <c:v>649.97299999999996</c:v>
                </c:pt>
                <c:pt idx="5">
                  <c:v>523.57300000000009</c:v>
                </c:pt>
                <c:pt idx="6">
                  <c:v>837.93200000000013</c:v>
                </c:pt>
                <c:pt idx="7">
                  <c:v>1404.04</c:v>
                </c:pt>
                <c:pt idx="8">
                  <c:v>1281.7360000000001</c:v>
                </c:pt>
                <c:pt idx="9">
                  <c:v>771.971</c:v>
                </c:pt>
                <c:pt idx="10">
                  <c:v>1193.0999999999999</c:v>
                </c:pt>
                <c:pt idx="11">
                  <c:v>691.6350000000001</c:v>
                </c:pt>
                <c:pt idx="12">
                  <c:v>1032.2280000000001</c:v>
                </c:pt>
                <c:pt idx="13">
                  <c:v>1336.2890000000002</c:v>
                </c:pt>
                <c:pt idx="14">
                  <c:v>1267.5880000000002</c:v>
                </c:pt>
                <c:pt idx="15">
                  <c:v>1095.9690000000001</c:v>
                </c:pt>
                <c:pt idx="16">
                  <c:v>1333.5160000000001</c:v>
                </c:pt>
                <c:pt idx="17">
                  <c:v>1411.3789999999999</c:v>
                </c:pt>
                <c:pt idx="18">
                  <c:v>969.40699999999993</c:v>
                </c:pt>
                <c:pt idx="19">
                  <c:v>1151.4270000000001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80'!$E$117:$X$117</c:f>
              <c:numCache>
                <c:formatCode>0_ </c:formatCode>
                <c:ptCount val="20"/>
                <c:pt idx="0">
                  <c:v>1012.8820000000001</c:v>
                </c:pt>
                <c:pt idx="1">
                  <c:v>698.0379999999999</c:v>
                </c:pt>
                <c:pt idx="2">
                  <c:v>708.92700000000013</c:v>
                </c:pt>
                <c:pt idx="3">
                  <c:v>632.93200000000013</c:v>
                </c:pt>
                <c:pt idx="4">
                  <c:v>448.54099999999994</c:v>
                </c:pt>
                <c:pt idx="5">
                  <c:v>425.73000000000013</c:v>
                </c:pt>
                <c:pt idx="6">
                  <c:v>656.62100000000009</c:v>
                </c:pt>
                <c:pt idx="7">
                  <c:v>1281.1010000000001</c:v>
                </c:pt>
                <c:pt idx="8">
                  <c:v>1034.8780000000002</c:v>
                </c:pt>
                <c:pt idx="9">
                  <c:v>610.54300000000001</c:v>
                </c:pt>
                <c:pt idx="10">
                  <c:v>1020.3229999999999</c:v>
                </c:pt>
                <c:pt idx="11">
                  <c:v>507.57200000000012</c:v>
                </c:pt>
                <c:pt idx="12">
                  <c:v>868.77800000000013</c:v>
                </c:pt>
                <c:pt idx="13">
                  <c:v>1206.8820000000001</c:v>
                </c:pt>
                <c:pt idx="14">
                  <c:v>1137.5010000000002</c:v>
                </c:pt>
                <c:pt idx="15">
                  <c:v>920.35800000000006</c:v>
                </c:pt>
                <c:pt idx="16">
                  <c:v>1160.7530000000002</c:v>
                </c:pt>
                <c:pt idx="17">
                  <c:v>1156.96</c:v>
                </c:pt>
                <c:pt idx="18">
                  <c:v>785.54699999999991</c:v>
                </c:pt>
                <c:pt idx="19">
                  <c:v>986.3810000000002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56672"/>
        <c:axId val="-2023157216"/>
      </c:scatterChart>
      <c:valAx>
        <c:axId val="-202315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7216"/>
        <c:crosses val="autoZero"/>
        <c:crossBetween val="midCat"/>
      </c:valAx>
      <c:valAx>
        <c:axId val="-202315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>
                    <a:effectLst/>
                  </a:rPr>
                  <a:t>CELL CYCLE TIME  /min</a:t>
                </a:r>
                <a:endParaRPr lang="zh-CN" altLang="zh-CN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6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10765540751769"/>
          <c:y val="0.69462293417134224"/>
          <c:w val="0.24997114297950232"/>
          <c:h val="7.337313439341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55584"/>
        <c:axId val="-2023157760"/>
      </c:scatterChart>
      <c:valAx>
        <c:axId val="-202315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7760"/>
        <c:crosses val="autoZero"/>
        <c:crossBetween val="midCat"/>
      </c:valAx>
      <c:valAx>
        <c:axId val="-202315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5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0.1230862006581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1"/>
          <c:order val="0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54496"/>
        <c:axId val="-2023156128"/>
      </c:scatterChart>
      <c:valAx>
        <c:axId val="-2023154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6128"/>
        <c:crosses val="autoZero"/>
        <c:crossBetween val="midCat"/>
      </c:valAx>
      <c:valAx>
        <c:axId val="-202315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4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6.15431003290890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第一个细胞周期曲线汇总!$F$7:$F$63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65376"/>
        <c:axId val="-2023151776"/>
      </c:scatterChart>
      <c:valAx>
        <c:axId val="-202316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51776"/>
        <c:crosses val="autoZero"/>
        <c:crossBetween val="midCat"/>
      </c:valAx>
      <c:valAx>
        <c:axId val="-202315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99978127734047"/>
          <c:y val="0.69060112277631958"/>
          <c:w val="0.13765678884833574"/>
          <c:h val="0.12096858860384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en-US" altLang="zh-CN"/>
              <a:t>y35c2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Sheet1!$AB$133:$AB$253</c:f>
              <c:numCache>
                <c:formatCode>General</c:formatCode>
                <c:ptCount val="121"/>
                <c:pt idx="0">
                  <c:v>587.44399999999996</c:v>
                </c:pt>
                <c:pt idx="1">
                  <c:v>584.58600000000001</c:v>
                </c:pt>
                <c:pt idx="2">
                  <c:v>587.34</c:v>
                </c:pt>
                <c:pt idx="3">
                  <c:v>589.00199999999995</c:v>
                </c:pt>
                <c:pt idx="4">
                  <c:v>590.04700000000003</c:v>
                </c:pt>
                <c:pt idx="5">
                  <c:v>593.12099999999998</c:v>
                </c:pt>
                <c:pt idx="6">
                  <c:v>595.35599999999999</c:v>
                </c:pt>
                <c:pt idx="7">
                  <c:v>596.95299999999997</c:v>
                </c:pt>
                <c:pt idx="8">
                  <c:v>601.34299999999996</c:v>
                </c:pt>
                <c:pt idx="9">
                  <c:v>600.41899999999998</c:v>
                </c:pt>
                <c:pt idx="10">
                  <c:v>606.30100000000004</c:v>
                </c:pt>
                <c:pt idx="11">
                  <c:v>608.12900000000002</c:v>
                </c:pt>
                <c:pt idx="12">
                  <c:v>610.65099999999995</c:v>
                </c:pt>
                <c:pt idx="13">
                  <c:v>614.88599999999997</c:v>
                </c:pt>
                <c:pt idx="14">
                  <c:v>614.81899999999996</c:v>
                </c:pt>
                <c:pt idx="15">
                  <c:v>616.47400000000005</c:v>
                </c:pt>
                <c:pt idx="16">
                  <c:v>617.19000000000005</c:v>
                </c:pt>
                <c:pt idx="17">
                  <c:v>619.245</c:v>
                </c:pt>
                <c:pt idx="18">
                  <c:v>619.33299999999997</c:v>
                </c:pt>
                <c:pt idx="19">
                  <c:v>620.80799999999999</c:v>
                </c:pt>
                <c:pt idx="20">
                  <c:v>623.57000000000005</c:v>
                </c:pt>
                <c:pt idx="21">
                  <c:v>627.84699999999998</c:v>
                </c:pt>
                <c:pt idx="22">
                  <c:v>629.58000000000004</c:v>
                </c:pt>
                <c:pt idx="23">
                  <c:v>631.21600000000001</c:v>
                </c:pt>
                <c:pt idx="24">
                  <c:v>630.86199999999997</c:v>
                </c:pt>
                <c:pt idx="25">
                  <c:v>633.79100000000005</c:v>
                </c:pt>
                <c:pt idx="26">
                  <c:v>633.01199999999994</c:v>
                </c:pt>
                <c:pt idx="27">
                  <c:v>633.53300000000002</c:v>
                </c:pt>
                <c:pt idx="28">
                  <c:v>633.37599999999998</c:v>
                </c:pt>
                <c:pt idx="29">
                  <c:v>635.80200000000002</c:v>
                </c:pt>
                <c:pt idx="30">
                  <c:v>637.57899999999995</c:v>
                </c:pt>
                <c:pt idx="31">
                  <c:v>640.66099999999994</c:v>
                </c:pt>
                <c:pt idx="32">
                  <c:v>646.04</c:v>
                </c:pt>
                <c:pt idx="33">
                  <c:v>652.66300000000001</c:v>
                </c:pt>
                <c:pt idx="34">
                  <c:v>652.76700000000005</c:v>
                </c:pt>
                <c:pt idx="35">
                  <c:v>661.26</c:v>
                </c:pt>
                <c:pt idx="36">
                  <c:v>659.12699999999995</c:v>
                </c:pt>
                <c:pt idx="37">
                  <c:v>664.87</c:v>
                </c:pt>
                <c:pt idx="38">
                  <c:v>672.56200000000001</c:v>
                </c:pt>
                <c:pt idx="39">
                  <c:v>671.93</c:v>
                </c:pt>
                <c:pt idx="40">
                  <c:v>668.34699999999998</c:v>
                </c:pt>
                <c:pt idx="41">
                  <c:v>675.16600000000005</c:v>
                </c:pt>
                <c:pt idx="42">
                  <c:v>674.86900000000003</c:v>
                </c:pt>
                <c:pt idx="43">
                  <c:v>675.17600000000004</c:v>
                </c:pt>
                <c:pt idx="44">
                  <c:v>676.45799999999997</c:v>
                </c:pt>
                <c:pt idx="45">
                  <c:v>674.08600000000001</c:v>
                </c:pt>
                <c:pt idx="46">
                  <c:v>674.39700000000005</c:v>
                </c:pt>
                <c:pt idx="47">
                  <c:v>673.45</c:v>
                </c:pt>
                <c:pt idx="48">
                  <c:v>673.29600000000005</c:v>
                </c:pt>
                <c:pt idx="49">
                  <c:v>670.38499999999999</c:v>
                </c:pt>
                <c:pt idx="50">
                  <c:v>669.125</c:v>
                </c:pt>
                <c:pt idx="51">
                  <c:v>671.02</c:v>
                </c:pt>
                <c:pt idx="52">
                  <c:v>665.79200000000003</c:v>
                </c:pt>
                <c:pt idx="53">
                  <c:v>664.82500000000005</c:v>
                </c:pt>
                <c:pt idx="54">
                  <c:v>660.94600000000003</c:v>
                </c:pt>
                <c:pt idx="55">
                  <c:v>657.16300000000001</c:v>
                </c:pt>
                <c:pt idx="56">
                  <c:v>656.74300000000005</c:v>
                </c:pt>
                <c:pt idx="57">
                  <c:v>653.96799999999996</c:v>
                </c:pt>
                <c:pt idx="58">
                  <c:v>649.80600000000004</c:v>
                </c:pt>
                <c:pt idx="59">
                  <c:v>654.15700000000004</c:v>
                </c:pt>
                <c:pt idx="60">
                  <c:v>653.60599999999999</c:v>
                </c:pt>
                <c:pt idx="61">
                  <c:v>647.55399999999997</c:v>
                </c:pt>
                <c:pt idx="62">
                  <c:v>650.25599999999997</c:v>
                </c:pt>
                <c:pt idx="63">
                  <c:v>647.05700000000002</c:v>
                </c:pt>
                <c:pt idx="64">
                  <c:v>650.226</c:v>
                </c:pt>
                <c:pt idx="65">
                  <c:v>648.78</c:v>
                </c:pt>
                <c:pt idx="66">
                  <c:v>651.59299999999996</c:v>
                </c:pt>
                <c:pt idx="67">
                  <c:v>646.12800000000004</c:v>
                </c:pt>
                <c:pt idx="68">
                  <c:v>648.27499999999998</c:v>
                </c:pt>
                <c:pt idx="69">
                  <c:v>645.30499999999995</c:v>
                </c:pt>
                <c:pt idx="70">
                  <c:v>645.29600000000005</c:v>
                </c:pt>
                <c:pt idx="71">
                  <c:v>645.89800000000002</c:v>
                </c:pt>
                <c:pt idx="72">
                  <c:v>646.86099999999999</c:v>
                </c:pt>
                <c:pt idx="73">
                  <c:v>646.39599999999996</c:v>
                </c:pt>
                <c:pt idx="74">
                  <c:v>644.71900000000005</c:v>
                </c:pt>
                <c:pt idx="75">
                  <c:v>648.60699999999997</c:v>
                </c:pt>
                <c:pt idx="76">
                  <c:v>652.53300000000002</c:v>
                </c:pt>
                <c:pt idx="77">
                  <c:v>652.48299999999995</c:v>
                </c:pt>
                <c:pt idx="78">
                  <c:v>655.15200000000004</c:v>
                </c:pt>
                <c:pt idx="79">
                  <c:v>649.82100000000003</c:v>
                </c:pt>
                <c:pt idx="80">
                  <c:v>655.09299999999996</c:v>
                </c:pt>
                <c:pt idx="81">
                  <c:v>655.53099999999995</c:v>
                </c:pt>
                <c:pt idx="82">
                  <c:v>656.39599999999996</c:v>
                </c:pt>
                <c:pt idx="83">
                  <c:v>662.279</c:v>
                </c:pt>
                <c:pt idx="84">
                  <c:v>662.39700000000005</c:v>
                </c:pt>
                <c:pt idx="85">
                  <c:v>663.74</c:v>
                </c:pt>
                <c:pt idx="86">
                  <c:v>665.84799999999996</c:v>
                </c:pt>
                <c:pt idx="87">
                  <c:v>666.35299999999995</c:v>
                </c:pt>
                <c:pt idx="88">
                  <c:v>668.072</c:v>
                </c:pt>
                <c:pt idx="89">
                  <c:v>668.94399999999996</c:v>
                </c:pt>
                <c:pt idx="90">
                  <c:v>669.096</c:v>
                </c:pt>
                <c:pt idx="91">
                  <c:v>668.60400000000004</c:v>
                </c:pt>
                <c:pt idx="92">
                  <c:v>669.29</c:v>
                </c:pt>
                <c:pt idx="93">
                  <c:v>666.56799999999998</c:v>
                </c:pt>
                <c:pt idx="94">
                  <c:v>671.67200000000003</c:v>
                </c:pt>
                <c:pt idx="95">
                  <c:v>670.61400000000003</c:v>
                </c:pt>
                <c:pt idx="96">
                  <c:v>671.41</c:v>
                </c:pt>
                <c:pt idx="97">
                  <c:v>669.12599999999998</c:v>
                </c:pt>
                <c:pt idx="98">
                  <c:v>670.76499999999999</c:v>
                </c:pt>
                <c:pt idx="99">
                  <c:v>669.22699999999998</c:v>
                </c:pt>
                <c:pt idx="100">
                  <c:v>667.053</c:v>
                </c:pt>
                <c:pt idx="101">
                  <c:v>670.27300000000002</c:v>
                </c:pt>
                <c:pt idx="102">
                  <c:v>672.67899999999997</c:v>
                </c:pt>
                <c:pt idx="103">
                  <c:v>675.41099999999994</c:v>
                </c:pt>
                <c:pt idx="104">
                  <c:v>670.39800000000002</c:v>
                </c:pt>
                <c:pt idx="105">
                  <c:v>669.97</c:v>
                </c:pt>
                <c:pt idx="106">
                  <c:v>670.18799999999999</c:v>
                </c:pt>
                <c:pt idx="107">
                  <c:v>675.90200000000004</c:v>
                </c:pt>
                <c:pt idx="108">
                  <c:v>673.64300000000003</c:v>
                </c:pt>
                <c:pt idx="109">
                  <c:v>670.62</c:v>
                </c:pt>
                <c:pt idx="110">
                  <c:v>668.04600000000005</c:v>
                </c:pt>
                <c:pt idx="111">
                  <c:v>670.13599999999997</c:v>
                </c:pt>
                <c:pt idx="112">
                  <c:v>669.13199999999995</c:v>
                </c:pt>
                <c:pt idx="113">
                  <c:v>673.86099999999999</c:v>
                </c:pt>
                <c:pt idx="114">
                  <c:v>671.41899999999998</c:v>
                </c:pt>
                <c:pt idx="115">
                  <c:v>674.92100000000005</c:v>
                </c:pt>
                <c:pt idx="116">
                  <c:v>683.9</c:v>
                </c:pt>
                <c:pt idx="117">
                  <c:v>684.86699999999996</c:v>
                </c:pt>
                <c:pt idx="118">
                  <c:v>679.53399999999999</c:v>
                </c:pt>
                <c:pt idx="119">
                  <c:v>682.95100000000002</c:v>
                </c:pt>
                <c:pt idx="120">
                  <c:v>683.56200000000001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Sheet1!$AC$133:$AC$253</c:f>
              <c:numCache>
                <c:formatCode>General</c:formatCode>
                <c:ptCount val="121"/>
                <c:pt idx="0">
                  <c:v>591.05200000000002</c:v>
                </c:pt>
                <c:pt idx="1">
                  <c:v>588.47199999999998</c:v>
                </c:pt>
                <c:pt idx="2">
                  <c:v>587.65700000000004</c:v>
                </c:pt>
                <c:pt idx="3">
                  <c:v>587.96900000000005</c:v>
                </c:pt>
                <c:pt idx="4">
                  <c:v>587.96500000000003</c:v>
                </c:pt>
                <c:pt idx="5">
                  <c:v>589.24</c:v>
                </c:pt>
                <c:pt idx="6">
                  <c:v>588.31299999999999</c:v>
                </c:pt>
                <c:pt idx="7">
                  <c:v>588.46799999999996</c:v>
                </c:pt>
                <c:pt idx="8">
                  <c:v>591.15099999999995</c:v>
                </c:pt>
                <c:pt idx="9">
                  <c:v>588.27700000000004</c:v>
                </c:pt>
                <c:pt idx="10">
                  <c:v>593.23500000000001</c:v>
                </c:pt>
                <c:pt idx="11">
                  <c:v>592.09100000000001</c:v>
                </c:pt>
                <c:pt idx="12">
                  <c:v>590.88800000000003</c:v>
                </c:pt>
                <c:pt idx="13">
                  <c:v>592.35199999999998</c:v>
                </c:pt>
                <c:pt idx="14">
                  <c:v>591.27800000000002</c:v>
                </c:pt>
                <c:pt idx="15">
                  <c:v>591.33500000000004</c:v>
                </c:pt>
                <c:pt idx="16">
                  <c:v>591.04600000000005</c:v>
                </c:pt>
                <c:pt idx="17">
                  <c:v>594.81200000000001</c:v>
                </c:pt>
                <c:pt idx="18">
                  <c:v>592.15599999999995</c:v>
                </c:pt>
                <c:pt idx="19">
                  <c:v>592.07399999999996</c:v>
                </c:pt>
                <c:pt idx="20">
                  <c:v>591.971</c:v>
                </c:pt>
                <c:pt idx="21">
                  <c:v>589.81299999999999</c:v>
                </c:pt>
                <c:pt idx="22">
                  <c:v>590.03300000000002</c:v>
                </c:pt>
                <c:pt idx="23">
                  <c:v>593.16600000000005</c:v>
                </c:pt>
                <c:pt idx="24">
                  <c:v>595.89800000000002</c:v>
                </c:pt>
                <c:pt idx="25">
                  <c:v>598.10599999999999</c:v>
                </c:pt>
                <c:pt idx="26">
                  <c:v>599.87599999999998</c:v>
                </c:pt>
                <c:pt idx="27">
                  <c:v>603.22299999999996</c:v>
                </c:pt>
                <c:pt idx="28">
                  <c:v>603.93799999999999</c:v>
                </c:pt>
                <c:pt idx="29">
                  <c:v>610.05100000000004</c:v>
                </c:pt>
                <c:pt idx="30">
                  <c:v>610.45399999999995</c:v>
                </c:pt>
                <c:pt idx="31">
                  <c:v>614.375</c:v>
                </c:pt>
                <c:pt idx="32">
                  <c:v>617.68799999999999</c:v>
                </c:pt>
                <c:pt idx="33">
                  <c:v>621.17200000000003</c:v>
                </c:pt>
                <c:pt idx="34">
                  <c:v>620.69500000000005</c:v>
                </c:pt>
                <c:pt idx="35">
                  <c:v>628.61900000000003</c:v>
                </c:pt>
                <c:pt idx="36">
                  <c:v>631.11199999999997</c:v>
                </c:pt>
                <c:pt idx="37">
                  <c:v>628.82100000000003</c:v>
                </c:pt>
                <c:pt idx="38">
                  <c:v>636.80499999999995</c:v>
                </c:pt>
                <c:pt idx="39">
                  <c:v>641.24800000000005</c:v>
                </c:pt>
                <c:pt idx="40">
                  <c:v>640.79499999999996</c:v>
                </c:pt>
                <c:pt idx="41">
                  <c:v>643.87900000000002</c:v>
                </c:pt>
                <c:pt idx="42">
                  <c:v>647.55700000000002</c:v>
                </c:pt>
                <c:pt idx="43">
                  <c:v>648.63499999999999</c:v>
                </c:pt>
                <c:pt idx="44">
                  <c:v>648.23099999999999</c:v>
                </c:pt>
                <c:pt idx="45">
                  <c:v>648.71799999999996</c:v>
                </c:pt>
                <c:pt idx="46">
                  <c:v>647.10400000000004</c:v>
                </c:pt>
                <c:pt idx="47">
                  <c:v>646.09799999999996</c:v>
                </c:pt>
                <c:pt idx="48">
                  <c:v>644.06500000000005</c:v>
                </c:pt>
                <c:pt idx="49">
                  <c:v>644.654</c:v>
                </c:pt>
                <c:pt idx="50">
                  <c:v>645.01900000000001</c:v>
                </c:pt>
                <c:pt idx="51">
                  <c:v>643.88900000000001</c:v>
                </c:pt>
                <c:pt idx="52">
                  <c:v>643.31799999999998</c:v>
                </c:pt>
                <c:pt idx="53">
                  <c:v>646.65200000000004</c:v>
                </c:pt>
                <c:pt idx="54">
                  <c:v>645.39300000000003</c:v>
                </c:pt>
                <c:pt idx="55">
                  <c:v>646.89499999999998</c:v>
                </c:pt>
                <c:pt idx="56">
                  <c:v>651.08399999999995</c:v>
                </c:pt>
                <c:pt idx="57">
                  <c:v>654.14700000000005</c:v>
                </c:pt>
                <c:pt idx="58">
                  <c:v>656.84</c:v>
                </c:pt>
                <c:pt idx="59">
                  <c:v>656.60900000000004</c:v>
                </c:pt>
                <c:pt idx="60">
                  <c:v>661.8</c:v>
                </c:pt>
                <c:pt idx="61">
                  <c:v>658.50800000000004</c:v>
                </c:pt>
                <c:pt idx="62">
                  <c:v>658.56100000000004</c:v>
                </c:pt>
                <c:pt idx="63">
                  <c:v>654.94100000000003</c:v>
                </c:pt>
                <c:pt idx="64">
                  <c:v>655.27800000000002</c:v>
                </c:pt>
                <c:pt idx="65">
                  <c:v>652.36099999999999</c:v>
                </c:pt>
                <c:pt idx="66">
                  <c:v>652.67600000000004</c:v>
                </c:pt>
                <c:pt idx="67">
                  <c:v>646.18100000000004</c:v>
                </c:pt>
                <c:pt idx="68">
                  <c:v>651.09699999999998</c:v>
                </c:pt>
                <c:pt idx="69">
                  <c:v>654.322</c:v>
                </c:pt>
                <c:pt idx="70">
                  <c:v>652.13800000000003</c:v>
                </c:pt>
                <c:pt idx="71">
                  <c:v>651.66600000000005</c:v>
                </c:pt>
                <c:pt idx="72">
                  <c:v>649.56799999999998</c:v>
                </c:pt>
                <c:pt idx="73">
                  <c:v>652.23500000000001</c:v>
                </c:pt>
                <c:pt idx="74">
                  <c:v>650.32500000000005</c:v>
                </c:pt>
                <c:pt idx="75">
                  <c:v>649.90800000000002</c:v>
                </c:pt>
                <c:pt idx="76">
                  <c:v>652.59900000000005</c:v>
                </c:pt>
                <c:pt idx="77">
                  <c:v>654.62900000000002</c:v>
                </c:pt>
                <c:pt idx="78">
                  <c:v>656.327</c:v>
                </c:pt>
                <c:pt idx="79">
                  <c:v>651.18799999999999</c:v>
                </c:pt>
                <c:pt idx="80">
                  <c:v>651.93899999999996</c:v>
                </c:pt>
                <c:pt idx="81">
                  <c:v>649.16300000000001</c:v>
                </c:pt>
                <c:pt idx="82">
                  <c:v>651.30100000000004</c:v>
                </c:pt>
                <c:pt idx="83">
                  <c:v>654.12800000000004</c:v>
                </c:pt>
                <c:pt idx="84">
                  <c:v>652.06600000000003</c:v>
                </c:pt>
                <c:pt idx="85">
                  <c:v>654.63800000000003</c:v>
                </c:pt>
                <c:pt idx="86">
                  <c:v>657.73099999999999</c:v>
                </c:pt>
                <c:pt idx="87">
                  <c:v>666.452</c:v>
                </c:pt>
                <c:pt idx="88">
                  <c:v>673.84100000000001</c:v>
                </c:pt>
                <c:pt idx="89">
                  <c:v>675.60299999999995</c:v>
                </c:pt>
                <c:pt idx="90">
                  <c:v>681.35500000000002</c:v>
                </c:pt>
                <c:pt idx="91">
                  <c:v>684.89300000000003</c:v>
                </c:pt>
                <c:pt idx="92">
                  <c:v>689.61</c:v>
                </c:pt>
                <c:pt idx="93">
                  <c:v>692.06</c:v>
                </c:pt>
                <c:pt idx="94">
                  <c:v>690.24800000000005</c:v>
                </c:pt>
                <c:pt idx="95">
                  <c:v>700.97500000000002</c:v>
                </c:pt>
                <c:pt idx="96">
                  <c:v>703.20699999999999</c:v>
                </c:pt>
                <c:pt idx="97">
                  <c:v>703.98</c:v>
                </c:pt>
                <c:pt idx="98">
                  <c:v>706.47799999999995</c:v>
                </c:pt>
                <c:pt idx="99">
                  <c:v>704.279</c:v>
                </c:pt>
                <c:pt idx="100">
                  <c:v>703.44</c:v>
                </c:pt>
                <c:pt idx="101">
                  <c:v>701.11800000000005</c:v>
                </c:pt>
                <c:pt idx="102">
                  <c:v>704.471</c:v>
                </c:pt>
                <c:pt idx="103">
                  <c:v>710.91300000000001</c:v>
                </c:pt>
                <c:pt idx="104">
                  <c:v>707.97699999999998</c:v>
                </c:pt>
                <c:pt idx="105">
                  <c:v>715.42399999999998</c:v>
                </c:pt>
                <c:pt idx="106">
                  <c:v>722.91700000000003</c:v>
                </c:pt>
                <c:pt idx="107">
                  <c:v>726.86800000000005</c:v>
                </c:pt>
                <c:pt idx="108">
                  <c:v>734.2</c:v>
                </c:pt>
                <c:pt idx="109">
                  <c:v>735.45600000000002</c:v>
                </c:pt>
                <c:pt idx="110">
                  <c:v>734.20899999999995</c:v>
                </c:pt>
                <c:pt idx="111">
                  <c:v>736.18399999999997</c:v>
                </c:pt>
                <c:pt idx="112">
                  <c:v>733.77499999999998</c:v>
                </c:pt>
                <c:pt idx="113">
                  <c:v>736.375</c:v>
                </c:pt>
                <c:pt idx="114">
                  <c:v>743.46400000000006</c:v>
                </c:pt>
                <c:pt idx="115">
                  <c:v>741.35799999999995</c:v>
                </c:pt>
                <c:pt idx="116">
                  <c:v>725.99599999999998</c:v>
                </c:pt>
                <c:pt idx="117">
                  <c:v>728.25599999999997</c:v>
                </c:pt>
                <c:pt idx="118">
                  <c:v>739.75699999999995</c:v>
                </c:pt>
                <c:pt idx="119">
                  <c:v>742.76499999999999</c:v>
                </c:pt>
                <c:pt idx="120">
                  <c:v>741.58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Sheet1!$AD$133:$AD$253</c:f>
              <c:numCache>
                <c:formatCode>General</c:formatCode>
                <c:ptCount val="121"/>
                <c:pt idx="0">
                  <c:v>589.12599999999998</c:v>
                </c:pt>
                <c:pt idx="1">
                  <c:v>585.87900000000002</c:v>
                </c:pt>
                <c:pt idx="2">
                  <c:v>586.29999999999995</c:v>
                </c:pt>
                <c:pt idx="3">
                  <c:v>586.423</c:v>
                </c:pt>
                <c:pt idx="4">
                  <c:v>586.81200000000001</c:v>
                </c:pt>
                <c:pt idx="5">
                  <c:v>587.83699999999999</c:v>
                </c:pt>
                <c:pt idx="6">
                  <c:v>587.41700000000003</c:v>
                </c:pt>
                <c:pt idx="7">
                  <c:v>588.89599999999996</c:v>
                </c:pt>
                <c:pt idx="8">
                  <c:v>593.35500000000002</c:v>
                </c:pt>
                <c:pt idx="9">
                  <c:v>589.46500000000003</c:v>
                </c:pt>
                <c:pt idx="10">
                  <c:v>594.73699999999997</c:v>
                </c:pt>
                <c:pt idx="11">
                  <c:v>593.97699999999998</c:v>
                </c:pt>
                <c:pt idx="12">
                  <c:v>594.471</c:v>
                </c:pt>
                <c:pt idx="13">
                  <c:v>597.25599999999997</c:v>
                </c:pt>
                <c:pt idx="14">
                  <c:v>597.27300000000002</c:v>
                </c:pt>
                <c:pt idx="15">
                  <c:v>600.60299999999995</c:v>
                </c:pt>
                <c:pt idx="16">
                  <c:v>601.47299999999996</c:v>
                </c:pt>
                <c:pt idx="17">
                  <c:v>606.80399999999997</c:v>
                </c:pt>
                <c:pt idx="18">
                  <c:v>607.79200000000003</c:v>
                </c:pt>
                <c:pt idx="19">
                  <c:v>608.654</c:v>
                </c:pt>
                <c:pt idx="20">
                  <c:v>610.20100000000002</c:v>
                </c:pt>
                <c:pt idx="21">
                  <c:v>610.99</c:v>
                </c:pt>
                <c:pt idx="22">
                  <c:v>613.34100000000001</c:v>
                </c:pt>
                <c:pt idx="23">
                  <c:v>614.76800000000003</c:v>
                </c:pt>
                <c:pt idx="24">
                  <c:v>618.99</c:v>
                </c:pt>
                <c:pt idx="25">
                  <c:v>616.65599999999995</c:v>
                </c:pt>
                <c:pt idx="26">
                  <c:v>616.85400000000004</c:v>
                </c:pt>
                <c:pt idx="27">
                  <c:v>617.89499999999998</c:v>
                </c:pt>
                <c:pt idx="28">
                  <c:v>619.41499999999996</c:v>
                </c:pt>
                <c:pt idx="29">
                  <c:v>622.18899999999996</c:v>
                </c:pt>
                <c:pt idx="30">
                  <c:v>621.84500000000003</c:v>
                </c:pt>
                <c:pt idx="31">
                  <c:v>624.11500000000001</c:v>
                </c:pt>
                <c:pt idx="32">
                  <c:v>623.69500000000005</c:v>
                </c:pt>
                <c:pt idx="33">
                  <c:v>626.63300000000004</c:v>
                </c:pt>
                <c:pt idx="34">
                  <c:v>622.38199999999995</c:v>
                </c:pt>
                <c:pt idx="35">
                  <c:v>626.69600000000003</c:v>
                </c:pt>
                <c:pt idx="36">
                  <c:v>625.75400000000002</c:v>
                </c:pt>
                <c:pt idx="37">
                  <c:v>624.77099999999996</c:v>
                </c:pt>
                <c:pt idx="38">
                  <c:v>626.32799999999997</c:v>
                </c:pt>
                <c:pt idx="39">
                  <c:v>624.04200000000003</c:v>
                </c:pt>
                <c:pt idx="40">
                  <c:v>621.78200000000004</c:v>
                </c:pt>
                <c:pt idx="41">
                  <c:v>620.64</c:v>
                </c:pt>
                <c:pt idx="42">
                  <c:v>623.16099999999994</c:v>
                </c:pt>
                <c:pt idx="43">
                  <c:v>624.01900000000001</c:v>
                </c:pt>
                <c:pt idx="44">
                  <c:v>624.36</c:v>
                </c:pt>
                <c:pt idx="45">
                  <c:v>623.82799999999997</c:v>
                </c:pt>
                <c:pt idx="46">
                  <c:v>623.745</c:v>
                </c:pt>
                <c:pt idx="47">
                  <c:v>623.73900000000003</c:v>
                </c:pt>
                <c:pt idx="48">
                  <c:v>623.47799999999995</c:v>
                </c:pt>
                <c:pt idx="49">
                  <c:v>626.83699999999999</c:v>
                </c:pt>
                <c:pt idx="50">
                  <c:v>630.72199999999998</c:v>
                </c:pt>
                <c:pt idx="51">
                  <c:v>630.49699999999996</c:v>
                </c:pt>
                <c:pt idx="52">
                  <c:v>627.39499999999998</c:v>
                </c:pt>
                <c:pt idx="53">
                  <c:v>628.51900000000001</c:v>
                </c:pt>
                <c:pt idx="54">
                  <c:v>629.09699999999998</c:v>
                </c:pt>
                <c:pt idx="55">
                  <c:v>631.95500000000004</c:v>
                </c:pt>
                <c:pt idx="56">
                  <c:v>632.17999999999995</c:v>
                </c:pt>
                <c:pt idx="57">
                  <c:v>635.62</c:v>
                </c:pt>
                <c:pt idx="58">
                  <c:v>639.91</c:v>
                </c:pt>
                <c:pt idx="59">
                  <c:v>642.70500000000004</c:v>
                </c:pt>
                <c:pt idx="60">
                  <c:v>650.96500000000003</c:v>
                </c:pt>
                <c:pt idx="61">
                  <c:v>656.20500000000004</c:v>
                </c:pt>
                <c:pt idx="62">
                  <c:v>664.18700000000001</c:v>
                </c:pt>
                <c:pt idx="63">
                  <c:v>667.55600000000004</c:v>
                </c:pt>
                <c:pt idx="64">
                  <c:v>670.90899999999999</c:v>
                </c:pt>
                <c:pt idx="65">
                  <c:v>678.34299999999996</c:v>
                </c:pt>
                <c:pt idx="66">
                  <c:v>681.59299999999996</c:v>
                </c:pt>
                <c:pt idx="67">
                  <c:v>677.71500000000003</c:v>
                </c:pt>
                <c:pt idx="68">
                  <c:v>683.18299999999999</c:v>
                </c:pt>
                <c:pt idx="69">
                  <c:v>680.803</c:v>
                </c:pt>
                <c:pt idx="70">
                  <c:v>685.11400000000003</c:v>
                </c:pt>
                <c:pt idx="71">
                  <c:v>685.82799999999997</c:v>
                </c:pt>
                <c:pt idx="72">
                  <c:v>682.45500000000004</c:v>
                </c:pt>
                <c:pt idx="73">
                  <c:v>687.14800000000002</c:v>
                </c:pt>
                <c:pt idx="74">
                  <c:v>690.49800000000005</c:v>
                </c:pt>
                <c:pt idx="75">
                  <c:v>685.89</c:v>
                </c:pt>
                <c:pt idx="76">
                  <c:v>686.19100000000003</c:v>
                </c:pt>
                <c:pt idx="77">
                  <c:v>689.14200000000005</c:v>
                </c:pt>
                <c:pt idx="78">
                  <c:v>692.80499999999995</c:v>
                </c:pt>
                <c:pt idx="79">
                  <c:v>692.99900000000002</c:v>
                </c:pt>
                <c:pt idx="80">
                  <c:v>698.53700000000003</c:v>
                </c:pt>
                <c:pt idx="81">
                  <c:v>697.26099999999997</c:v>
                </c:pt>
                <c:pt idx="82">
                  <c:v>696.86900000000003</c:v>
                </c:pt>
                <c:pt idx="83">
                  <c:v>697.71900000000005</c:v>
                </c:pt>
                <c:pt idx="84">
                  <c:v>695.14800000000002</c:v>
                </c:pt>
                <c:pt idx="85">
                  <c:v>694.78700000000003</c:v>
                </c:pt>
                <c:pt idx="86">
                  <c:v>694.06100000000004</c:v>
                </c:pt>
                <c:pt idx="87">
                  <c:v>697.51900000000001</c:v>
                </c:pt>
                <c:pt idx="88">
                  <c:v>704.65499999999997</c:v>
                </c:pt>
                <c:pt idx="89">
                  <c:v>707.43600000000004</c:v>
                </c:pt>
                <c:pt idx="90">
                  <c:v>713.85299999999995</c:v>
                </c:pt>
                <c:pt idx="91">
                  <c:v>716.79300000000001</c:v>
                </c:pt>
                <c:pt idx="92">
                  <c:v>715.91399999999999</c:v>
                </c:pt>
                <c:pt idx="93">
                  <c:v>721.18799999999999</c:v>
                </c:pt>
                <c:pt idx="94">
                  <c:v>727.02200000000005</c:v>
                </c:pt>
                <c:pt idx="95">
                  <c:v>728.95100000000002</c:v>
                </c:pt>
                <c:pt idx="96">
                  <c:v>733.73500000000001</c:v>
                </c:pt>
                <c:pt idx="97">
                  <c:v>736.04899999999998</c:v>
                </c:pt>
                <c:pt idx="98">
                  <c:v>734.58100000000002</c:v>
                </c:pt>
                <c:pt idx="99">
                  <c:v>733.82899999999995</c:v>
                </c:pt>
                <c:pt idx="100">
                  <c:v>731.05100000000004</c:v>
                </c:pt>
                <c:pt idx="101">
                  <c:v>728.779</c:v>
                </c:pt>
                <c:pt idx="102">
                  <c:v>739.23199999999997</c:v>
                </c:pt>
                <c:pt idx="103">
                  <c:v>733.69600000000003</c:v>
                </c:pt>
                <c:pt idx="104">
                  <c:v>742.12199999999996</c:v>
                </c:pt>
                <c:pt idx="105">
                  <c:v>746.12699999999995</c:v>
                </c:pt>
                <c:pt idx="106">
                  <c:v>747.93899999999996</c:v>
                </c:pt>
                <c:pt idx="107">
                  <c:v>747.60599999999999</c:v>
                </c:pt>
                <c:pt idx="108">
                  <c:v>756.41300000000001</c:v>
                </c:pt>
                <c:pt idx="109">
                  <c:v>764.57899999999995</c:v>
                </c:pt>
                <c:pt idx="110">
                  <c:v>762.71699999999998</c:v>
                </c:pt>
                <c:pt idx="111">
                  <c:v>764.26599999999996</c:v>
                </c:pt>
                <c:pt idx="112">
                  <c:v>761.07100000000003</c:v>
                </c:pt>
                <c:pt idx="113">
                  <c:v>758.67700000000002</c:v>
                </c:pt>
                <c:pt idx="114">
                  <c:v>758.09100000000001</c:v>
                </c:pt>
                <c:pt idx="115">
                  <c:v>759.928</c:v>
                </c:pt>
                <c:pt idx="116">
                  <c:v>765.58299999999997</c:v>
                </c:pt>
                <c:pt idx="117">
                  <c:v>766.84500000000003</c:v>
                </c:pt>
                <c:pt idx="118">
                  <c:v>765.21</c:v>
                </c:pt>
                <c:pt idx="119">
                  <c:v>759.06700000000001</c:v>
                </c:pt>
                <c:pt idx="120">
                  <c:v>760.93100000000004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81456"/>
        <c:axId val="-40676560"/>
      </c:scatterChart>
      <c:valAx>
        <c:axId val="-40681456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76560"/>
        <c:crosses val="autoZero"/>
        <c:crossBetween val="midCat"/>
      </c:valAx>
      <c:valAx>
        <c:axId val="-40676560"/>
        <c:scaling>
          <c:orientation val="minMax"/>
          <c:max val="78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1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125min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15514194143892562"/>
                </c:manualLayout>
              </c:layout>
              <c:tx>
                <c:rich>
                  <a:bodyPr/>
                  <a:lstStyle/>
                  <a:p>
                    <a:fld id="{4E1B7369-9AAF-4BEC-8433-18D555539C5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9DF60A1-B517-4286-8D6E-B9A2890FCA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2A56AA0-FE61-432E-8FCE-1DDA84896C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CEA8AAF-F7BA-47BD-9CFD-0E5FCE59A0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C811D9-39CE-4E66-B0AA-BE7F082A41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F6BA6DD-3AFD-4632-A948-BB0238FFDD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4548066-EFDE-4039-9110-CC151024F9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FB6B2ED-976D-42EA-AA97-3EBA8CC069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541D85B-EC52-4CFA-A7F2-5B98E54784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C547D28-8DB4-447C-9929-1AC4382A92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7EA5695-CA06-45A3-845C-86E48DD1F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AFB2163-B6B4-4479-B85A-9EAA607B7C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F44A5C2-FD3E-4159-B9FA-A018D7F04B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0C4057F-0229-4E8B-A5E6-FE3DEDC79F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470417E-D337-4F8C-8CFC-793F058290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E0D9D3B-7A26-4E3A-B4C8-BCBFC083EE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F4B881BB-F9F1-4193-B992-C110CAFC50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C149BD7-1CD7-456D-84EF-BA019F7DB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A51CBC4-63EE-4374-B6A8-1FB70038F5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A194398-5450-4880-AC3B-BF44F68266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2E97CFE-9F60-4AFF-81DC-3CA0E0A0D1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2EA20AF-7245-4F88-8C6C-9DAEDEE3A0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F0611FF-9920-4D5F-866B-86E4B012D9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5622127-7931-4FEB-AF7D-74E4722A48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layout>
                <c:manualLayout>
                  <c:x val="-1.3888888888888952E-2"/>
                  <c:y val="-0.16755329675403974"/>
                </c:manualLayout>
              </c:layout>
              <c:tx>
                <c:rich>
                  <a:bodyPr/>
                  <a:lstStyle/>
                  <a:p>
                    <a:fld id="{999A40F3-227C-4499-949F-DC2C1301361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9119C514-159C-41F4-93A1-04B2F51E13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A45D046-2ADD-4BDB-9754-8C40998B58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EE974A9-3AF6-4C5E-9DBE-ACD5CEE27A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50E86FA6-C120-4756-B955-7687B31AFA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D65A4556-38EA-4B81-A74C-708CCC3240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702F5E7-3B40-4A35-9AEB-CDDC97E63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F12E8EAE-8AB1-4787-8085-0B3B8EB074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73E1424-BF7B-4F1F-89F4-8744606C5C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78B7DF1-82E2-45D7-A5E2-5EFFFEA459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AAFA194-9C58-4228-B9A7-05E7880725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02125B2-1537-4AA1-BE90-C6820A3195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1E643FA-37E0-4BE0-8DA6-9749E5DE48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CF6E7A2-79FB-4260-BBCE-3D1E1ECF2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03CF641-163C-4666-8036-1F6B240C00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22F6545-E538-4C52-8082-15808CED2E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89459D7A-2E91-4E0D-B2B7-C2A94E495E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4A6AD19-ED7A-4C7B-A632-4A003B7894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36F1CA4-F1C2-4754-88F7-A9D63A756A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18EDBCB-2ABE-459E-A058-E9F6F1422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84DF6CB7-4E44-401A-8CB6-54DBDCEB8F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936CDDFC-FDAD-4DD6-882D-97EDC22CAB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6CD4D4ED-C219-425A-A1CB-6A02AD352A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24649E5-4337-4874-AFCB-FEA4B357EB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ACF88274-039B-4A4A-B128-DF0153F9C6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BD0F7C28-BE4A-46CF-827F-699280DE9B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0D3EACF7-27EE-4938-BD28-6AA4678176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22EE176-120C-4D48-A313-0C4354FCA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76582723-71A5-428A-92D9-16795B4897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layout>
                <c:manualLayout>
                  <c:x val="4.5279064358922094E-2"/>
                  <c:y val="0.1110187480855982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2E00FE0-F973-4C85-84E8-8B7C4583AFCA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715171852755745"/>
                      <c:h val="0.1993360165368830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3281A4D0-F999-47D7-8311-C415D5ABE4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5B6F3982-AC02-448E-9758-1A8502C2D6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156D3EFC-15BC-421B-93E8-2A46E33CED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4B08CF69-7E0C-4D82-BA80-9112EC2D67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17788A75-AB22-4ABD-B48C-DEA31FBCFB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2BDCF9B-922E-47A4-8097-858FCF3913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80F2286-CDC2-451A-9095-087DE7F19C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95CE3B41-8D1E-485E-9096-B6FB3BCE5D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4C0FA780-AF16-4847-A91D-B97AD1898F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A2EC690-8540-4473-BEBE-C943222338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B625018B-34B7-4B15-800D-330645CC15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F9B9EC7D-DB03-4152-8753-6D57BE8696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D753C98-CAE7-430C-BDF3-75ADD5BD8B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EBE55734-9D8B-4656-8306-3D3E8CDE79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A2F9023-6130-42B9-8D2B-D648C0340C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EC4FEC78-8CDE-4D24-85A9-36FB507A77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8E956B0C-5182-41D8-9854-D049DE29A0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D755BC1E-735D-4D17-9A7F-6ADC6451BB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DE19EA7-1D8A-42DF-B870-FC3EC09346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BAF74044-B24E-40A1-92F8-A5CC269DFA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70463E95-A09C-4D62-B6A7-BB29225DB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9FA6EAFB-C1EC-40AF-898E-9D23319DCE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EF34F8D-7B52-47A3-8BFC-FD0B77A96F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FAD21EAE-BB9B-41E1-A3AE-D8C7F985CF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E6883E6F-5C7E-4BAA-B72D-A4ECBCE34A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5C84A28-8773-4040-A8F5-3D4C75F8BA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61A63572-19FF-4FB6-9478-CE4C43DEF8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7BDD9DA-877F-4BE5-BDB6-204724ECA4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80242305-4CAC-4583-9E8F-AB21C93BB0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11B3901B-4195-4A6A-9570-79DCE43E31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E1AD9963-5EDC-4A24-BA57-B34C854301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'20141206 10'!$AG$6:$AG$90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'20141206 10'!$AT$6:$AT$90</c:f>
              <c:numCache>
                <c:formatCode>0.00_);[Red]\(0.00\)</c:formatCode>
                <c:ptCount val="8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  <c:pt idx="25">
                  <c:v>266.38799999999992</c:v>
                </c:pt>
                <c:pt idx="26">
                  <c:v>268.62899999999991</c:v>
                </c:pt>
                <c:pt idx="27">
                  <c:v>262.83999999999992</c:v>
                </c:pt>
                <c:pt idx="28">
                  <c:v>281.17500000000007</c:v>
                </c:pt>
                <c:pt idx="29">
                  <c:v>281.37200000000007</c:v>
                </c:pt>
                <c:pt idx="30">
                  <c:v>283.39400000000012</c:v>
                </c:pt>
                <c:pt idx="31">
                  <c:v>288.29199999999992</c:v>
                </c:pt>
                <c:pt idx="32">
                  <c:v>274.59800000000007</c:v>
                </c:pt>
                <c:pt idx="33">
                  <c:v>275.91499999999996</c:v>
                </c:pt>
                <c:pt idx="34">
                  <c:v>281.68500000000006</c:v>
                </c:pt>
                <c:pt idx="35">
                  <c:v>285.07600000000002</c:v>
                </c:pt>
                <c:pt idx="36">
                  <c:v>293.40199999999993</c:v>
                </c:pt>
                <c:pt idx="37">
                  <c:v>297.66700000000003</c:v>
                </c:pt>
                <c:pt idx="38">
                  <c:v>301.15699999999993</c:v>
                </c:pt>
                <c:pt idx="39">
                  <c:v>318.21900000000016</c:v>
                </c:pt>
                <c:pt idx="40">
                  <c:v>315.16700000000014</c:v>
                </c:pt>
                <c:pt idx="41">
                  <c:v>323.37499999999989</c:v>
                </c:pt>
                <c:pt idx="42">
                  <c:v>315.70500000000004</c:v>
                </c:pt>
                <c:pt idx="43">
                  <c:v>337.36599999999999</c:v>
                </c:pt>
                <c:pt idx="44">
                  <c:v>331.02200000000005</c:v>
                </c:pt>
                <c:pt idx="45">
                  <c:v>338.27100000000007</c:v>
                </c:pt>
                <c:pt idx="46">
                  <c:v>338.28600000000006</c:v>
                </c:pt>
                <c:pt idx="47">
                  <c:v>348.53500000000008</c:v>
                </c:pt>
                <c:pt idx="48">
                  <c:v>344.44799999999987</c:v>
                </c:pt>
                <c:pt idx="49">
                  <c:v>355.79399999999998</c:v>
                </c:pt>
                <c:pt idx="50">
                  <c:v>355.58299999999986</c:v>
                </c:pt>
                <c:pt idx="51">
                  <c:v>354.99300000000005</c:v>
                </c:pt>
                <c:pt idx="52">
                  <c:v>350.55200000000002</c:v>
                </c:pt>
                <c:pt idx="53">
                  <c:v>341.072</c:v>
                </c:pt>
                <c:pt idx="54">
                  <c:v>332.52800000000002</c:v>
                </c:pt>
                <c:pt idx="55">
                  <c:v>328.78300000000002</c:v>
                </c:pt>
                <c:pt idx="56">
                  <c:v>323.95799999999997</c:v>
                </c:pt>
                <c:pt idx="57">
                  <c:v>328.99000000000012</c:v>
                </c:pt>
                <c:pt idx="58">
                  <c:v>324.6400000000001</c:v>
                </c:pt>
                <c:pt idx="59">
                  <c:v>332.7879999999999</c:v>
                </c:pt>
                <c:pt idx="60">
                  <c:v>336.31600000000003</c:v>
                </c:pt>
                <c:pt idx="61">
                  <c:v>343.0859999999999</c:v>
                </c:pt>
                <c:pt idx="62">
                  <c:v>371.42899999999997</c:v>
                </c:pt>
                <c:pt idx="63">
                  <c:v>385.36299999999994</c:v>
                </c:pt>
                <c:pt idx="64">
                  <c:v>404.28999999999996</c:v>
                </c:pt>
                <c:pt idx="65">
                  <c:v>428.12900000000002</c:v>
                </c:pt>
                <c:pt idx="66">
                  <c:v>457.08899999999994</c:v>
                </c:pt>
                <c:pt idx="67">
                  <c:v>491.26799999999992</c:v>
                </c:pt>
                <c:pt idx="68">
                  <c:v>509.46600000000012</c:v>
                </c:pt>
                <c:pt idx="69">
                  <c:v>538.61900000000003</c:v>
                </c:pt>
                <c:pt idx="70">
                  <c:v>537.27800000000002</c:v>
                </c:pt>
                <c:pt idx="71">
                  <c:v>536.91500000000008</c:v>
                </c:pt>
                <c:pt idx="72">
                  <c:v>556.60599999999999</c:v>
                </c:pt>
                <c:pt idx="73">
                  <c:v>548.37599999999998</c:v>
                </c:pt>
                <c:pt idx="74">
                  <c:v>548.13099999999997</c:v>
                </c:pt>
                <c:pt idx="75">
                  <c:v>556.30300000000011</c:v>
                </c:pt>
                <c:pt idx="76">
                  <c:v>547.21899999999994</c:v>
                </c:pt>
                <c:pt idx="77">
                  <c:v>566.24099999999987</c:v>
                </c:pt>
                <c:pt idx="78">
                  <c:v>598.75799999999992</c:v>
                </c:pt>
                <c:pt idx="79">
                  <c:v>620.32000000000005</c:v>
                </c:pt>
                <c:pt idx="80">
                  <c:v>636.93899999999996</c:v>
                </c:pt>
                <c:pt idx="81">
                  <c:v>613.91600000000005</c:v>
                </c:pt>
                <c:pt idx="82">
                  <c:v>634.74900000000002</c:v>
                </c:pt>
                <c:pt idx="83">
                  <c:v>631.06000000000006</c:v>
                </c:pt>
                <c:pt idx="84">
                  <c:v>606.07499999999993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'20141206 10'!$AU$6:$AU$90</c15:f>
                <c15:dlblRangeCache>
                  <c:ptCount val="85"/>
                  <c:pt idx="0">
                    <c:v>BUD1</c:v>
                  </c:pt>
                  <c:pt idx="24">
                    <c:v>BUD2</c:v>
                  </c:pt>
                  <c:pt idx="53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61568"/>
        <c:axId val="-2023161024"/>
      </c:scatterChart>
      <c:valAx>
        <c:axId val="-2023161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1024"/>
        <c:crosses val="autoZero"/>
        <c:crossBetween val="midCat"/>
      </c:valAx>
      <c:valAx>
        <c:axId val="-2023161024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1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165min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193581665529227"/>
          <c:y val="0.22980918786801469"/>
          <c:w val="0.73373548772358632"/>
          <c:h val="0.6455666962930044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4925772136429291E-2"/>
                  <c:y val="-0.15747370662518978"/>
                </c:manualLayout>
              </c:layout>
              <c:tx>
                <c:rich>
                  <a:bodyPr/>
                  <a:lstStyle/>
                  <a:p>
                    <a:fld id="{C88E3CCD-2F39-4909-8D31-9877062A7B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DBF9DC2-70CD-48BE-83E1-EEC3B325E6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25CC823-FBE2-4FE4-8D70-C77D66EC3A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46B353D-BBBF-4552-B062-7ADD52CBCB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6CFD948-AB67-4AD9-B4C4-25F3508369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F9BDC57-F112-4157-848F-90C5A040E9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9975E07-14D4-41DF-AF8B-191367DF3A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0860D6E-BF12-4524-8AB5-0C2B4BC105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3C2CA9D-F99F-4717-9D36-4390000FCC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1C092EC-C54A-4A9C-895A-B4DC2285D5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519CD51-3326-49B9-B9DD-BDF17862F8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>
                <c:manualLayout>
                  <c:x val="0"/>
                  <c:y val="7.1787165620078391E-2"/>
                </c:manualLayout>
              </c:layout>
              <c:tx>
                <c:rich>
                  <a:bodyPr/>
                  <a:lstStyle/>
                  <a:p>
                    <a:fld id="{01104E1E-42AF-4EE7-90BF-B06248D3653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420841C-4503-46D8-92C2-19F03E842C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834701D-A8CA-4446-8012-DE8BFFE0E0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A1BFF58-903F-4E54-9DB1-77A891BAB0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8BD613D-9497-49ED-B916-32975B10F8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7E4D340-6A96-4739-B702-58AE1345BA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0807804-8F96-4E24-AE8A-6B816051A1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17A6015-9938-471A-8234-9196D6A3A5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548A89C-6FD8-4869-A70D-009A0F6FE0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3740D325-F62E-40B0-8EA2-4377CE7940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5BBB3F2-90C1-4E00-89A8-8BD7A46F29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8DDF2467-BE2B-4F3F-BF11-D9C0DB9EDD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F51AA750-5E69-42F5-B669-63678B8403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3F57D2F-5B3E-40AB-BC01-4A91B6A51E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A0CD838-936C-4525-893B-5E4E12B468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605287C7-447D-4983-B4C9-CE1493CB2A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F2CAD82-A172-41D0-899B-9BCE3E13B2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895774A3-2C55-4102-BCF9-F3FEC20047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F6CF6D0-E7F5-4AD5-BD87-CB25612FE0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D72471A2-C5DB-4629-8E86-2E48BA6353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C4AA9F6-D76E-472C-9491-8D131FB16B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2A8C6D2-D7CE-434D-AE32-C3F413D3A5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87A1AE6-8001-4493-9E80-F8E4EAF215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94825A56-50EB-4FEC-9BF8-48D98B173D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1AE96F5-69F7-4DBF-B4A1-BE276B9865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BE9586C-FAEA-4FDE-AE89-7D9DD6B4B5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DDD00BF0-A26E-4AD0-BA54-6931337DED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877F82E6-34A9-4172-AC9A-BCFE9213E9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532C634-8AE9-4B3A-B896-DD4979A80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0215FC3-C240-4661-9A3F-280C4D7644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7F276480-9F85-4BAE-8B74-21447A1E54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8B84A229-CCDB-459E-93F3-41ED22A52B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EABE812-A93F-43D7-AC84-F706BB10CA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layout>
                <c:manualLayout>
                  <c:x val="-1.3888888888888952E-2"/>
                  <c:y val="-0.13805224157707399"/>
                </c:manualLayout>
              </c:layout>
              <c:tx>
                <c:rich>
                  <a:bodyPr/>
                  <a:lstStyle/>
                  <a:p>
                    <a:fld id="{2011BE22-69D0-4ED0-AC1F-359F7BFB81F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EBEF51EE-0BAA-4BCF-B497-2AF052C20E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97706A3D-AD09-4E0D-A1AC-25BCF30E4D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8E4DD766-15F5-4C7F-965C-92D0881953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0896C93-DE9A-404C-AC95-0ECC07851E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13B63FE1-9022-41D8-A1C4-B97E76C0F8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363ED13-5980-4CF2-9CB6-1C450D42C3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168E243-7205-4980-B9E9-7FA926D5D0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970ADB1B-1946-41DA-8AF0-9681625981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CA0661A1-AC47-4C96-A7F4-2CD2B65DD2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91DF0A1-2EE4-43EA-9297-FE4BE554D1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D266D0AB-6C02-4881-9AB6-605043DD90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AADF27C-59FD-4F2F-BB02-7762067625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10FB3387-770C-4B05-867F-A193D1202B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7AE5210F-3C01-4468-8401-5CF134877D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D25F068-1E3F-4058-A6A6-E59230A8CE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4A5AE885-16EC-49E4-BCB4-7715817048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7E166479-78D7-41F9-A1B6-9B05A6DCDA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043C0E9-50EE-4915-AA74-24A6947621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3EEA552-D5F0-46E0-B5D2-12F719245C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CBE5A3CD-200F-4669-98CB-1212E7DB57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022A2232-8E87-4FBB-9B97-452B551EF9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35F70DDD-35A5-497E-B496-CB378DE9B4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4D61A128-285B-4E5E-9DBF-8240B0643F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82BF8AE-AC9A-4EFE-9841-68DE69E8BD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0EC857A-A401-45F8-9D89-6E41D073DF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845A1D9-4318-4F7A-ACA5-68BA13620D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3C058455-4566-495C-9AC3-ABCB1CCC61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C93F2A42-3512-4619-9470-E491927ADD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DF1C733-4F3A-4E96-9F00-4ED70A11BF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373B955-5596-4452-9E59-EA95905D67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4055C66B-E80A-4679-96F0-EA4346748E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6A0A6E6-4F49-411A-ACEF-C7CAD8D28F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C21B25DD-FFBA-48D0-A2A0-1444018CE2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63B1243B-DE82-4F4F-ACE4-8BBFCE16F7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CE2592C-ECB3-47C0-933F-F5E4D049E8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7F67846B-93BD-4632-A679-4CF5186B16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0F160A96-C54C-47FB-BC4F-DE70757C13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84902604-63D4-4EEF-B6AA-99E601AB8E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ACDBB59-AA36-455B-AF4E-73CD4AFE8F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E7285DFE-F4E4-4E67-A0BB-4655C6B4E1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20'!$CZ$6:$CZ$90</c:f>
              <c:numCache>
                <c:formatCode>General</c:formatCode>
                <c:ptCount val="85"/>
                <c:pt idx="0">
                  <c:v>228.59399999999994</c:v>
                </c:pt>
                <c:pt idx="1">
                  <c:v>200.726</c:v>
                </c:pt>
                <c:pt idx="2">
                  <c:v>190.50199999999995</c:v>
                </c:pt>
                <c:pt idx="3">
                  <c:v>185.9799999999999</c:v>
                </c:pt>
                <c:pt idx="4">
                  <c:v>191.59900000000005</c:v>
                </c:pt>
                <c:pt idx="5">
                  <c:v>198.45899999999995</c:v>
                </c:pt>
                <c:pt idx="6">
                  <c:v>209.40599999999995</c:v>
                </c:pt>
                <c:pt idx="7">
                  <c:v>212.03899999999999</c:v>
                </c:pt>
                <c:pt idx="8">
                  <c:v>211.04600000000005</c:v>
                </c:pt>
                <c:pt idx="9">
                  <c:v>218.58300000000008</c:v>
                </c:pt>
                <c:pt idx="10">
                  <c:v>216.36800000000005</c:v>
                </c:pt>
                <c:pt idx="11">
                  <c:v>216.15099999999995</c:v>
                </c:pt>
                <c:pt idx="12">
                  <c:v>215.45900000000006</c:v>
                </c:pt>
                <c:pt idx="13">
                  <c:v>217.51599999999996</c:v>
                </c:pt>
                <c:pt idx="14">
                  <c:v>239.51299999999992</c:v>
                </c:pt>
                <c:pt idx="15">
                  <c:v>231.53500000000008</c:v>
                </c:pt>
                <c:pt idx="16">
                  <c:v>276.83100000000013</c:v>
                </c:pt>
                <c:pt idx="17">
                  <c:v>317.29599999999994</c:v>
                </c:pt>
                <c:pt idx="18">
                  <c:v>392.50699999999995</c:v>
                </c:pt>
                <c:pt idx="19">
                  <c:v>435.59400000000016</c:v>
                </c:pt>
                <c:pt idx="20">
                  <c:v>502.62299999999993</c:v>
                </c:pt>
                <c:pt idx="21">
                  <c:v>560.24999999999989</c:v>
                </c:pt>
                <c:pt idx="22">
                  <c:v>648.39300000000003</c:v>
                </c:pt>
                <c:pt idx="23">
                  <c:v>698.00999999999988</c:v>
                </c:pt>
                <c:pt idx="24">
                  <c:v>749.09899999999993</c:v>
                </c:pt>
                <c:pt idx="25">
                  <c:v>800.3420000000001</c:v>
                </c:pt>
                <c:pt idx="26">
                  <c:v>826.92300000000012</c:v>
                </c:pt>
                <c:pt idx="27">
                  <c:v>818.91999999999985</c:v>
                </c:pt>
                <c:pt idx="28">
                  <c:v>843.55200000000013</c:v>
                </c:pt>
                <c:pt idx="29">
                  <c:v>828.76699999999994</c:v>
                </c:pt>
                <c:pt idx="30">
                  <c:v>786.09800000000007</c:v>
                </c:pt>
                <c:pt idx="31">
                  <c:v>822.57399999999996</c:v>
                </c:pt>
                <c:pt idx="32">
                  <c:v>806.64600000000007</c:v>
                </c:pt>
                <c:pt idx="33">
                  <c:v>767.15499999999997</c:v>
                </c:pt>
                <c:pt idx="34">
                  <c:v>743.09800000000007</c:v>
                </c:pt>
                <c:pt idx="35">
                  <c:v>738.03</c:v>
                </c:pt>
                <c:pt idx="36">
                  <c:v>761.72899999999993</c:v>
                </c:pt>
                <c:pt idx="37">
                  <c:v>768.96400000000006</c:v>
                </c:pt>
                <c:pt idx="38">
                  <c:v>745.63400000000001</c:v>
                </c:pt>
                <c:pt idx="39">
                  <c:v>752.1350000000001</c:v>
                </c:pt>
                <c:pt idx="40">
                  <c:v>723.11299999999994</c:v>
                </c:pt>
                <c:pt idx="41">
                  <c:v>676.06100000000004</c:v>
                </c:pt>
                <c:pt idx="42">
                  <c:v>654.19500000000005</c:v>
                </c:pt>
                <c:pt idx="43">
                  <c:v>665.52</c:v>
                </c:pt>
                <c:pt idx="44">
                  <c:v>648.11899999999991</c:v>
                </c:pt>
                <c:pt idx="45">
                  <c:v>637.46400000000006</c:v>
                </c:pt>
                <c:pt idx="46">
                  <c:v>621.35200000000009</c:v>
                </c:pt>
                <c:pt idx="47">
                  <c:v>621.97399999999993</c:v>
                </c:pt>
                <c:pt idx="48">
                  <c:v>620.74200000000008</c:v>
                </c:pt>
                <c:pt idx="49">
                  <c:v>613.95499999999993</c:v>
                </c:pt>
                <c:pt idx="50">
                  <c:v>616.91199999999992</c:v>
                </c:pt>
                <c:pt idx="51">
                  <c:v>623.53100000000006</c:v>
                </c:pt>
                <c:pt idx="52">
                  <c:v>644.22300000000007</c:v>
                </c:pt>
                <c:pt idx="53">
                  <c:v>638.21900000000005</c:v>
                </c:pt>
                <c:pt idx="54">
                  <c:v>625.471</c:v>
                </c:pt>
                <c:pt idx="55">
                  <c:v>640.60800000000006</c:v>
                </c:pt>
                <c:pt idx="56">
                  <c:v>643.07100000000014</c:v>
                </c:pt>
                <c:pt idx="57">
                  <c:v>660.5</c:v>
                </c:pt>
                <c:pt idx="58">
                  <c:v>614.19000000000005</c:v>
                </c:pt>
                <c:pt idx="59">
                  <c:v>607.56399999999996</c:v>
                </c:pt>
                <c:pt idx="60">
                  <c:v>599.87900000000002</c:v>
                </c:pt>
                <c:pt idx="61">
                  <c:v>581.83999999999992</c:v>
                </c:pt>
                <c:pt idx="62">
                  <c:v>627.38700000000006</c:v>
                </c:pt>
                <c:pt idx="63">
                  <c:v>619.779</c:v>
                </c:pt>
                <c:pt idx="64">
                  <c:v>625.4849999999999</c:v>
                </c:pt>
                <c:pt idx="65">
                  <c:v>594.48199999999997</c:v>
                </c:pt>
                <c:pt idx="66">
                  <c:v>616.97700000000009</c:v>
                </c:pt>
                <c:pt idx="67">
                  <c:v>601.98500000000013</c:v>
                </c:pt>
                <c:pt idx="68">
                  <c:v>603.52100000000007</c:v>
                </c:pt>
                <c:pt idx="69">
                  <c:v>603.89299999999992</c:v>
                </c:pt>
                <c:pt idx="70">
                  <c:v>585.97299999999996</c:v>
                </c:pt>
                <c:pt idx="71">
                  <c:v>608.74400000000003</c:v>
                </c:pt>
                <c:pt idx="72">
                  <c:v>624.43799999999999</c:v>
                </c:pt>
                <c:pt idx="73">
                  <c:v>629.64499999999987</c:v>
                </c:pt>
                <c:pt idx="74">
                  <c:v>574.47199999999998</c:v>
                </c:pt>
                <c:pt idx="75">
                  <c:v>574.81400000000008</c:v>
                </c:pt>
                <c:pt idx="76">
                  <c:v>565.27500000000009</c:v>
                </c:pt>
                <c:pt idx="77">
                  <c:v>540.85400000000016</c:v>
                </c:pt>
                <c:pt idx="78">
                  <c:v>538.28600000000006</c:v>
                </c:pt>
                <c:pt idx="79">
                  <c:v>519.49399999999991</c:v>
                </c:pt>
                <c:pt idx="80">
                  <c:v>519.70900000000006</c:v>
                </c:pt>
                <c:pt idx="81">
                  <c:v>520.61799999999994</c:v>
                </c:pt>
                <c:pt idx="82">
                  <c:v>504.18900000000008</c:v>
                </c:pt>
                <c:pt idx="83">
                  <c:v>510.56299999999999</c:v>
                </c:pt>
                <c:pt idx="84">
                  <c:v>494.17499999999995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20'!$DA$6:$DA$90</c15:f>
                <c15:dlblRangeCache>
                  <c:ptCount val="85"/>
                  <c:pt idx="0">
                    <c:v>芽较大</c:v>
                  </c:pt>
                  <c:pt idx="11">
                    <c:v>BUD1</c:v>
                  </c:pt>
                  <c:pt idx="44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162112"/>
        <c:axId val="-2023160480"/>
      </c:scatterChart>
      <c:valAx>
        <c:axId val="-2023162112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0480"/>
        <c:crosses val="autoZero"/>
        <c:crossBetween val="midCat"/>
      </c:valAx>
      <c:valAx>
        <c:axId val="-2023160480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162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1.5235459832969775E-2"/>
                  <c:y val="-0.13017752490157675"/>
                </c:manualLayout>
              </c:layout>
              <c:tx>
                <c:rich>
                  <a:bodyPr/>
                  <a:lstStyle/>
                  <a:p>
                    <a:fld id="{3CAE711A-7C46-4467-AEBC-986958E6DC5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9C3F86C-4775-4000-BF04-2E96A83C74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595F71E-3F69-464A-8E20-783F3F0A37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6ADBF4E-17F9-4041-8F74-9AE1C5A614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D08153C-A631-44DE-9788-47BE63E7FE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9BABDF8-93C2-45F2-B2C3-13767066FD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2F31F10-ACE6-4C33-A52F-65AF9AB438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7A95077-1085-476E-9725-1A6E210CD9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E2E1626-4E5E-46E1-BEBD-0A0243A576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47D3FD4-6609-4D79-B436-9D75B10605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02EFD2E-CB74-4BB5-9F36-B2D3182EE0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CF05955-AE2E-46D8-9E6B-B5CC5A6021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D1BFFA1-5614-4E4D-AFA8-6A1C532924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AC0F241-AA41-405B-A59B-F3B478CD23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0923980-F61E-4399-8A2F-6CCD13E3F9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8A368F5-2E13-4902-988B-B438BA46AC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8D30E95-3833-4DF6-8DF8-B2EC4D0655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B069CAC-092E-4F5B-BEE4-E68444616A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layout>
                <c:manualLayout>
                  <c:x val="1.5235459832969728E-2"/>
                  <c:y val="8.1360953063485467E-2"/>
                </c:manualLayout>
              </c:layout>
              <c:tx>
                <c:rich>
                  <a:bodyPr/>
                  <a:lstStyle/>
                  <a:p>
                    <a:fld id="{4D40FA19-CA93-4D93-ABCA-B635EDFDB9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D7EC14B-BC6F-480B-9E90-5B6B1EBD76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121A358-7E69-4D7F-946F-06B6710EC4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9CBE5A13-C960-4432-8031-CDB64A5AC3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11A28F08-1636-4F5E-A57A-1AA70B3E59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0B918F1-F942-4449-914F-2BB9F5BE2D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8059D2DB-A734-4BA3-B24A-5D356BE8DF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7BEEF21-5B62-4520-A426-9369C4B4C1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6A9BCABA-7B20-4B66-9477-32190876B5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54B9CF73-EEE3-46BE-B031-C45322439D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DB568A8-7D0A-44C1-9475-FC20D35C01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7A33F98-D115-493F-8DDF-B9AB7D981F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116E3ED-C858-47E3-B04E-459762444D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757582F1-55E7-4941-8FDC-904AA945BC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0CB110F6-60BE-4C09-9EB7-D22A161C4F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C634546D-0A44-4462-A874-0C1A16A33E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4E6DA7F-211A-494D-A3AF-6C0E6A318D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F6E16A2-7ED2-41A3-83E1-9A2387317F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01968B4-3241-4D14-ABCB-BF7C1107C2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3CAE004C-1588-4A2C-9681-2C488A193D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C3FF88BB-DE14-43FE-AC87-2BC1DAE97A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7989A9C-BD3D-4690-994E-5C80594863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D891F716-44C9-4562-980B-D00C0B2749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BE37DCB-1B21-4978-92FD-EA1D303BD3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6000ABCD-9DD8-415A-9958-B4817DD21A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4B59C100-6E7C-4D8F-BCCC-255F91282C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71E7D0E-3DB3-4239-9805-6EE9064311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026D853A-4920-4070-9BDD-26409F872C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7A43034-015B-4CFC-8708-5057F93643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3B4D6F3C-138A-4CE2-8D39-C09E62A810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7EE1962-D98C-4EA9-8FC5-967D02F435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layout>
                <c:manualLayout>
                  <c:x val="-4.5706379498909419E-2"/>
                  <c:y val="0.15729784258940513"/>
                </c:manualLayout>
              </c:layout>
              <c:tx>
                <c:rich>
                  <a:bodyPr/>
                  <a:lstStyle/>
                  <a:p>
                    <a:fld id="{0BAD81B9-A2EF-4083-9B46-6BED92C6375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0439F31-FDC3-4750-8F09-F453017597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E59C0D6-A07E-491C-A79D-73C0429A99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1ED6905A-CF29-4798-8161-068CE8D747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C4004CC7-52CA-4EAF-89EB-8BE8BD488B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FE7D92C-658B-411B-9E21-7739F7BBC7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4263D7A-A965-4BE1-92A0-7EA2D83458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DC194BA-7236-4B94-9129-9615A75D7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702DD3DC-3547-4994-BC54-50E1F2B1E5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37AFA0B4-FBD2-4E07-A6E7-53B2FD08F5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DC330BD-6A0E-4251-A9BD-FAB0F2E928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D414579D-9810-4461-9F1E-C2A4D88254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6740B12-66B4-4543-AC60-4CEE785B9C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1465D03-1DAD-40C4-AE24-589E512A75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5D88F92-AF4F-4C9B-A5C3-496FF3FFBB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F4141F5-FFBA-4F6A-887E-F99040B417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B0B760A4-0A9B-4510-BE2A-B499F7ED2D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0C628B08-8077-4153-8456-1BF8D5A120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9AC4150-7CB3-47B0-B834-37696C0859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64D7BA7-8FE9-4DEB-93E7-FBE0AA542A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3E6BFE75-F8D7-4EF5-9751-5F19323727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BEC4D61-971E-49B3-BB92-44A9E8D8FA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DD95B863-9F16-40ED-B55D-FD8AC205BD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5003C5A-CEDB-424B-B6B7-4CE70FE991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11ADEE2-DB2D-4BE0-AC9E-F68ED5A6FE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E2F92FA9-97EC-407C-8E4B-90E7D5D58E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layout>
                <c:manualLayout>
                  <c:x val="-0.1675900581626677"/>
                  <c:y val="-0.16814596966453668"/>
                </c:manualLayout>
              </c:layout>
              <c:tx>
                <c:rich>
                  <a:bodyPr/>
                  <a:lstStyle/>
                  <a:p>
                    <a:fld id="{49EC41E9-9FC9-4FCF-BF49-A66C74FE26F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DEAACAA0-63DA-4175-9303-6893D9782B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0AE867A-DF6E-44F2-85D2-9AED37F6A1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D14CD05-F87B-4FAB-9288-E1336944A2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1888BB72-ACD1-4C25-9AC7-488598807D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F1826CED-3394-4779-A437-48A6DFB4F4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D672600B-15AE-4F56-9F98-48655094D5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70D994E-48FB-4951-A003-873170B36F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81A01ECA-650B-4DAD-8091-8BFDE01AB4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ABEFBDF1-8B8F-4306-A6CE-BBDEC67474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20'!$DL$6:$DL$90</c:f>
              <c:numCache>
                <c:formatCode>0.00_);[Red]\(0.00\)</c:formatCode>
                <c:ptCount val="85"/>
                <c:pt idx="0">
                  <c:v>197.48399999999992</c:v>
                </c:pt>
                <c:pt idx="1">
                  <c:v>161.89199999999994</c:v>
                </c:pt>
                <c:pt idx="2">
                  <c:v>159.45699999999999</c:v>
                </c:pt>
                <c:pt idx="3">
                  <c:v>157.67499999999995</c:v>
                </c:pt>
                <c:pt idx="4">
                  <c:v>156.19100000000003</c:v>
                </c:pt>
                <c:pt idx="5">
                  <c:v>159.08999999999992</c:v>
                </c:pt>
                <c:pt idx="6">
                  <c:v>162.5379999999999</c:v>
                </c:pt>
                <c:pt idx="7">
                  <c:v>159.40100000000007</c:v>
                </c:pt>
                <c:pt idx="8">
                  <c:v>157.8900000000001</c:v>
                </c:pt>
                <c:pt idx="9">
                  <c:v>157.74400000000003</c:v>
                </c:pt>
                <c:pt idx="10">
                  <c:v>158.32299999999998</c:v>
                </c:pt>
                <c:pt idx="11">
                  <c:v>165.952</c:v>
                </c:pt>
                <c:pt idx="12">
                  <c:v>167.81399999999996</c:v>
                </c:pt>
                <c:pt idx="13">
                  <c:v>173.70600000000002</c:v>
                </c:pt>
                <c:pt idx="14">
                  <c:v>184.327</c:v>
                </c:pt>
                <c:pt idx="15">
                  <c:v>193.99300000000005</c:v>
                </c:pt>
                <c:pt idx="16">
                  <c:v>204.2940000000001</c:v>
                </c:pt>
                <c:pt idx="17">
                  <c:v>221.12099999999998</c:v>
                </c:pt>
                <c:pt idx="18">
                  <c:v>223.83699999999988</c:v>
                </c:pt>
                <c:pt idx="19">
                  <c:v>228.60000000000002</c:v>
                </c:pt>
                <c:pt idx="20">
                  <c:v>244.09399999999994</c:v>
                </c:pt>
                <c:pt idx="21">
                  <c:v>243.55900000000008</c:v>
                </c:pt>
                <c:pt idx="22">
                  <c:v>268.86599999999999</c:v>
                </c:pt>
                <c:pt idx="23">
                  <c:v>269.68600000000004</c:v>
                </c:pt>
                <c:pt idx="24">
                  <c:v>291.50700000000006</c:v>
                </c:pt>
                <c:pt idx="25">
                  <c:v>316.27500000000009</c:v>
                </c:pt>
                <c:pt idx="26">
                  <c:v>332.84800000000007</c:v>
                </c:pt>
                <c:pt idx="27">
                  <c:v>353.10799999999995</c:v>
                </c:pt>
                <c:pt idx="28">
                  <c:v>402.93700000000013</c:v>
                </c:pt>
                <c:pt idx="29">
                  <c:v>414.75799999999992</c:v>
                </c:pt>
                <c:pt idx="30">
                  <c:v>432.64200000000017</c:v>
                </c:pt>
                <c:pt idx="31">
                  <c:v>479.30000000000007</c:v>
                </c:pt>
                <c:pt idx="32">
                  <c:v>504.601</c:v>
                </c:pt>
                <c:pt idx="33">
                  <c:v>525.16100000000006</c:v>
                </c:pt>
                <c:pt idx="34">
                  <c:v>547.73599999999999</c:v>
                </c:pt>
                <c:pt idx="35">
                  <c:v>589.73099999999999</c:v>
                </c:pt>
                <c:pt idx="36">
                  <c:v>591.56200000000001</c:v>
                </c:pt>
                <c:pt idx="37">
                  <c:v>630.25200000000007</c:v>
                </c:pt>
                <c:pt idx="38">
                  <c:v>627.34300000000007</c:v>
                </c:pt>
                <c:pt idx="39">
                  <c:v>642.02599999999995</c:v>
                </c:pt>
                <c:pt idx="40">
                  <c:v>631.21699999999998</c:v>
                </c:pt>
                <c:pt idx="41">
                  <c:v>621.65299999999991</c:v>
                </c:pt>
                <c:pt idx="42">
                  <c:v>595.45099999999991</c:v>
                </c:pt>
                <c:pt idx="43">
                  <c:v>597.00099999999998</c:v>
                </c:pt>
                <c:pt idx="44">
                  <c:v>617.13599999999997</c:v>
                </c:pt>
                <c:pt idx="45">
                  <c:v>644.07599999999991</c:v>
                </c:pt>
                <c:pt idx="46">
                  <c:v>631.64100000000008</c:v>
                </c:pt>
                <c:pt idx="47">
                  <c:v>640.13499999999999</c:v>
                </c:pt>
                <c:pt idx="48">
                  <c:v>625.78399999999999</c:v>
                </c:pt>
                <c:pt idx="49">
                  <c:v>623.29099999999994</c:v>
                </c:pt>
                <c:pt idx="50">
                  <c:v>614.42500000000007</c:v>
                </c:pt>
                <c:pt idx="51">
                  <c:v>610.01499999999999</c:v>
                </c:pt>
                <c:pt idx="52">
                  <c:v>620.09500000000014</c:v>
                </c:pt>
                <c:pt idx="53">
                  <c:v>621.01299999999992</c:v>
                </c:pt>
                <c:pt idx="54">
                  <c:v>628.87000000000012</c:v>
                </c:pt>
                <c:pt idx="55">
                  <c:v>646.66</c:v>
                </c:pt>
                <c:pt idx="56">
                  <c:v>672.50099999999998</c:v>
                </c:pt>
                <c:pt idx="57">
                  <c:v>719.13000000000011</c:v>
                </c:pt>
                <c:pt idx="58">
                  <c:v>716.19299999999998</c:v>
                </c:pt>
                <c:pt idx="59">
                  <c:v>733.93300000000011</c:v>
                </c:pt>
                <c:pt idx="60">
                  <c:v>740.8069999999999</c:v>
                </c:pt>
                <c:pt idx="61">
                  <c:v>724.78399999999988</c:v>
                </c:pt>
                <c:pt idx="62">
                  <c:v>725.98300000000006</c:v>
                </c:pt>
                <c:pt idx="63">
                  <c:v>734.30400000000009</c:v>
                </c:pt>
                <c:pt idx="64">
                  <c:v>742.21</c:v>
                </c:pt>
                <c:pt idx="65">
                  <c:v>725.66699999999992</c:v>
                </c:pt>
                <c:pt idx="66">
                  <c:v>709.71900000000005</c:v>
                </c:pt>
                <c:pt idx="67">
                  <c:v>685.35400000000004</c:v>
                </c:pt>
                <c:pt idx="68">
                  <c:v>706.69100000000014</c:v>
                </c:pt>
                <c:pt idx="69">
                  <c:v>704.57800000000009</c:v>
                </c:pt>
                <c:pt idx="70">
                  <c:v>676.46600000000012</c:v>
                </c:pt>
                <c:pt idx="71">
                  <c:v>668.86099999999999</c:v>
                </c:pt>
                <c:pt idx="72">
                  <c:v>664.22199999999987</c:v>
                </c:pt>
                <c:pt idx="73">
                  <c:v>644.755</c:v>
                </c:pt>
                <c:pt idx="74">
                  <c:v>628.64200000000005</c:v>
                </c:pt>
                <c:pt idx="75">
                  <c:v>605.952</c:v>
                </c:pt>
                <c:pt idx="76">
                  <c:v>613.64200000000005</c:v>
                </c:pt>
                <c:pt idx="77">
                  <c:v>603.83399999999995</c:v>
                </c:pt>
                <c:pt idx="78">
                  <c:v>598.10400000000004</c:v>
                </c:pt>
                <c:pt idx="79">
                  <c:v>592.64699999999993</c:v>
                </c:pt>
                <c:pt idx="80">
                  <c:v>609.43900000000008</c:v>
                </c:pt>
                <c:pt idx="81">
                  <c:v>636.33300000000008</c:v>
                </c:pt>
                <c:pt idx="82">
                  <c:v>677.31600000000003</c:v>
                </c:pt>
                <c:pt idx="83">
                  <c:v>757.92400000000009</c:v>
                </c:pt>
                <c:pt idx="84">
                  <c:v>791.55799999999999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20'!$DM$6:$DM$90</c15:f>
                <c15:dlblRangeCache>
                  <c:ptCount val="85"/>
                  <c:pt idx="0">
                    <c:v>G1</c:v>
                  </c:pt>
                  <c:pt idx="18">
                    <c:v>BUD1</c:v>
                  </c:pt>
                  <c:pt idx="49">
                    <c:v>BUD2</c:v>
                  </c:pt>
                  <c:pt idx="75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67792"/>
        <c:axId val="-2023965616"/>
      </c:scatterChart>
      <c:valAx>
        <c:axId val="-2023967792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65616"/>
        <c:crosses val="autoZero"/>
        <c:crossBetween val="midCat"/>
      </c:valAx>
      <c:valAx>
        <c:axId val="-202396561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67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280min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20672393784685386"/>
                </c:manualLayout>
              </c:layout>
              <c:tx>
                <c:rich>
                  <a:bodyPr/>
                  <a:lstStyle/>
                  <a:p>
                    <a:fld id="{5254B7EC-4CD5-4A92-AA34-46E72CDEBC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7B604A-5D34-4807-AD28-03C65F9268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>
                <c:manualLayout>
                  <c:x val="0.10240963693498976"/>
                  <c:y val="-1.2160231638050226E-2"/>
                </c:manualLayout>
              </c:layout>
              <c:tx>
                <c:rich>
                  <a:bodyPr/>
                  <a:lstStyle/>
                  <a:p>
                    <a:fld id="{9785B527-306E-475E-84C3-23FF9935CFE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4F3A6FA-8BDB-40D6-A9F7-47EF79D09B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2B4007A-5D21-4180-9AA7-4A14B18D28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7C8D39C-387A-42C2-98AD-68AD005ADE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A164417-F756-46FD-AB06-C5CBF56A51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7DD5A30-B121-4447-8F8C-C3447F7810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2FE4FCE-21B2-42EC-B3A0-E0DA2851F3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F90D7AD-BB67-4A53-AD1C-DF87A2BA80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3CCD588-48CD-45F8-8D0C-AC42262EA4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C393851-BD92-4EDD-8BE6-188B683404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E78F11C-CAD0-467B-92D7-BA93358F69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3297137-9BBA-4006-92A2-9416588B42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5CD8E99-CAC3-467B-B593-2C38F132C1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06E93D1-26BA-4850-8196-07A1E9AA66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2B530D7-1771-410B-B560-670C293DD0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5E664245-795E-49FA-96FF-FCCEA5C799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7501D6A1-6042-4F41-BA07-E2BA797C15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EDE0034-47B2-436F-AC24-F1854CD5F3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0A6570C-2FE8-47D2-973A-EED194F232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0F390D7-6D16-4652-A695-A44B46AF3B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3F0A943-A729-448F-B6DD-E7EC49365D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E22EA6D-ABBE-4C11-84A3-2412483D05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D9D82690-DE7D-4D5F-A2DE-23FD8BEEA8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CA8E55B-9DD5-4AF8-928D-BF869B59C6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22CF91F8-0392-4990-A2D4-1A397B2792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C83F32B4-A2AB-422D-9642-148C1D4FDB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EFDBC30-0E69-459E-9BEA-26DB4E7939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000C203-817D-44CA-A65B-9DE2FFA4DF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798D9DD-C3EE-4213-9129-2F1FA6E17A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9F44CD1-2E21-4EF3-A06A-61848CE54D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68CF823-1878-4A38-A5CF-43143DCF21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F3971DC-1FC7-4DE2-BD0A-EB4F3D03CD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C63B254-4911-48F4-8CD7-B4B8E64F0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A4255D0-A3EB-43E8-9903-8E967B9A46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ED26770E-95F7-4150-B83A-BD04335426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357CA871-C0F6-4CE4-8338-45B4F5C060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F3509B0-A342-4565-ADB5-54DC606870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DA2B7DB-2EBC-4F56-AC01-2C6D2258E3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5171ACD7-224D-4964-9D5B-CC7C0EEBFC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14175112-9040-4BC9-AD8E-351C7AF7BF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5D9A6340-0232-49E9-9C26-D0C9955481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C84A374-912A-491A-AF7D-9AAE0CD11B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512BCF34-8041-4DF9-AA79-10012EAB73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2807E58-8E9A-42FE-B2C1-6222B34975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F501AD72-7878-486A-82A6-8135F5EF73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8E760C4-9893-491C-8976-6BC84042C1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4471A2B1-411A-41FF-9C49-B1B2C4FD49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9DDCBFB-E66C-48D6-822B-F355F90D0A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A1AD80C-B1C2-4030-9453-FA7E2077BD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008862C8-5F42-4B26-98F6-044AC7E2AA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1C61ABB-7E4A-4628-A526-9B2308808A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BF43484E-B1F2-4F2E-B013-01DFBBA51B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2E02E576-B6A7-40B8-BA47-8211267FD6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CFB76C52-61D7-44C3-9BB7-E33A013B22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89CCF4F-A4B7-43D6-BAE2-713E283219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0586566-7A84-424A-AB04-D51FBE1750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layout>
                <c:manualLayout>
                  <c:x val="0"/>
                  <c:y val="-6.6881274009276251E-2"/>
                </c:manualLayout>
              </c:layout>
              <c:tx>
                <c:rich>
                  <a:bodyPr/>
                  <a:lstStyle/>
                  <a:p>
                    <a:fld id="{E98EDE14-9356-4C04-9A32-96E93EEE97A8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F3E404E8-3E2A-48DA-8C64-96D4DDAC62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4B83B953-FF7E-4E7D-A44C-AC8C42FBE5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021A7EEC-85F8-4923-9CE4-BF77A315BB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2767BF8-2C82-4645-8FA8-A29BA258F0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5865EA3-BA68-4FCE-BDD2-28E3641FD8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EF21883C-67BC-4DF9-9887-BAC5435A26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6A56F4DE-5A49-47FD-B1D0-408851CF95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9F7181C-3132-4D9C-B976-023E102098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69AAFF11-A424-4688-A295-24491BE744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3C62993D-DF49-4D7A-AA40-A9CBE39441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0A1D9317-7D3C-4385-937B-F3F6ED9CAE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EEB51B08-518E-4438-8D44-90D9968759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961E013-EA74-4D0D-AF4F-7892334633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857B8186-E070-45BF-B745-39003240E6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BDDEB4FE-4257-4DE8-AB9F-C5448DF7A7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1601EED8-4224-4D9E-A6AA-D1EF1120FC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A10F9F25-DCD5-439D-9D9F-63C8255E1F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C8F6DF94-6A26-4826-B3BD-9D1B3A3107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81D45FF-BE29-4CAC-928C-741FA290D6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FB199F8-2D4A-4164-BC30-22959D0F2B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49829B5-8B74-4EB9-9E04-5D8456A4E8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48C164B6-8A58-4AE9-AA25-07CC31702A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BFC3AEC9-1330-447E-BCEA-33F12E04C5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1432A44A-E2CE-4933-98C1-C763B37A7C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8B178D2-AAED-45AF-A612-E6F2D9393A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78DE548B-D566-48B6-A772-2E2968655A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80'!$EJ$6:$EJ$90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80'!$EM$6:$EM$90</c:f>
              <c:numCache>
                <c:formatCode>0.00_);[Red]\(0.00\)</c:formatCode>
                <c:ptCount val="85"/>
                <c:pt idx="0">
                  <c:v>190.98800000000006</c:v>
                </c:pt>
                <c:pt idx="1">
                  <c:v>174.19000000000005</c:v>
                </c:pt>
                <c:pt idx="2">
                  <c:v>163.44999999999993</c:v>
                </c:pt>
                <c:pt idx="3">
                  <c:v>165.30499999999995</c:v>
                </c:pt>
                <c:pt idx="4">
                  <c:v>164.59199999999998</c:v>
                </c:pt>
                <c:pt idx="5">
                  <c:v>166.69500000000005</c:v>
                </c:pt>
                <c:pt idx="6">
                  <c:v>194.19500000000005</c:v>
                </c:pt>
                <c:pt idx="7">
                  <c:v>184.57400000000007</c:v>
                </c:pt>
                <c:pt idx="8">
                  <c:v>213.82399999999996</c:v>
                </c:pt>
                <c:pt idx="9">
                  <c:v>236.85400000000004</c:v>
                </c:pt>
                <c:pt idx="10">
                  <c:v>257.61199999999997</c:v>
                </c:pt>
                <c:pt idx="11">
                  <c:v>288.44399999999996</c:v>
                </c:pt>
                <c:pt idx="12">
                  <c:v>299.01699999999994</c:v>
                </c:pt>
                <c:pt idx="13">
                  <c:v>305.04600000000005</c:v>
                </c:pt>
                <c:pt idx="14">
                  <c:v>326.19399999999996</c:v>
                </c:pt>
                <c:pt idx="15">
                  <c:v>346.02799999999991</c:v>
                </c:pt>
                <c:pt idx="16">
                  <c:v>375.44800000000009</c:v>
                </c:pt>
                <c:pt idx="17">
                  <c:v>385.577</c:v>
                </c:pt>
                <c:pt idx="18">
                  <c:v>412.5379999999999</c:v>
                </c:pt>
                <c:pt idx="19">
                  <c:v>428.70000000000005</c:v>
                </c:pt>
                <c:pt idx="20">
                  <c:v>448.33100000000002</c:v>
                </c:pt>
                <c:pt idx="21">
                  <c:v>490.22899999999993</c:v>
                </c:pt>
                <c:pt idx="22">
                  <c:v>506.07099999999991</c:v>
                </c:pt>
                <c:pt idx="23">
                  <c:v>530.44600000000003</c:v>
                </c:pt>
                <c:pt idx="24">
                  <c:v>558.15499999999997</c:v>
                </c:pt>
                <c:pt idx="25">
                  <c:v>563.73500000000013</c:v>
                </c:pt>
                <c:pt idx="26">
                  <c:v>568.24400000000003</c:v>
                </c:pt>
                <c:pt idx="27">
                  <c:v>598.44299999999998</c:v>
                </c:pt>
                <c:pt idx="28">
                  <c:v>629.37399999999991</c:v>
                </c:pt>
                <c:pt idx="29">
                  <c:v>649.30799999999999</c:v>
                </c:pt>
                <c:pt idx="30">
                  <c:v>645.93999999999994</c:v>
                </c:pt>
                <c:pt idx="31">
                  <c:v>675.12499999999989</c:v>
                </c:pt>
                <c:pt idx="32">
                  <c:v>683.04399999999998</c:v>
                </c:pt>
                <c:pt idx="33">
                  <c:v>733.09399999999994</c:v>
                </c:pt>
                <c:pt idx="34">
                  <c:v>746.83600000000013</c:v>
                </c:pt>
                <c:pt idx="35">
                  <c:v>756.82799999999997</c:v>
                </c:pt>
                <c:pt idx="36">
                  <c:v>771.54100000000017</c:v>
                </c:pt>
                <c:pt idx="37">
                  <c:v>774.38400000000001</c:v>
                </c:pt>
                <c:pt idx="38">
                  <c:v>814.55700000000013</c:v>
                </c:pt>
                <c:pt idx="39">
                  <c:v>822.2410000000001</c:v>
                </c:pt>
                <c:pt idx="40">
                  <c:v>869.7639999999999</c:v>
                </c:pt>
                <c:pt idx="41">
                  <c:v>898.30599999999993</c:v>
                </c:pt>
                <c:pt idx="42">
                  <c:v>942.83200000000011</c:v>
                </c:pt>
                <c:pt idx="43">
                  <c:v>1032.2280000000001</c:v>
                </c:pt>
                <c:pt idx="44">
                  <c:v>1038.836</c:v>
                </c:pt>
                <c:pt idx="45">
                  <c:v>1115.277</c:v>
                </c:pt>
                <c:pt idx="46">
                  <c:v>1111.134</c:v>
                </c:pt>
                <c:pt idx="47">
                  <c:v>1183.7150000000001</c:v>
                </c:pt>
                <c:pt idx="48">
                  <c:v>1166.471</c:v>
                </c:pt>
                <c:pt idx="49">
                  <c:v>1202.038</c:v>
                </c:pt>
                <c:pt idx="50">
                  <c:v>1217.2600000000002</c:v>
                </c:pt>
                <c:pt idx="51">
                  <c:v>1227.6869999999999</c:v>
                </c:pt>
                <c:pt idx="52">
                  <c:v>1222.095</c:v>
                </c:pt>
                <c:pt idx="53">
                  <c:v>1271.7060000000001</c:v>
                </c:pt>
                <c:pt idx="54">
                  <c:v>1287.4069999999999</c:v>
                </c:pt>
                <c:pt idx="55">
                  <c:v>1285.5410000000002</c:v>
                </c:pt>
                <c:pt idx="56">
                  <c:v>1284.7400000000002</c:v>
                </c:pt>
                <c:pt idx="57">
                  <c:v>1244.81</c:v>
                </c:pt>
                <c:pt idx="58">
                  <c:v>1222.047</c:v>
                </c:pt>
                <c:pt idx="59">
                  <c:v>1230.3309999999999</c:v>
                </c:pt>
                <c:pt idx="60">
                  <c:v>1173.9520000000002</c:v>
                </c:pt>
                <c:pt idx="61">
                  <c:v>1161.364</c:v>
                </c:pt>
                <c:pt idx="62">
                  <c:v>1148.078</c:v>
                </c:pt>
                <c:pt idx="63">
                  <c:v>1118.596</c:v>
                </c:pt>
                <c:pt idx="64">
                  <c:v>1022.2190000000001</c:v>
                </c:pt>
                <c:pt idx="65">
                  <c:v>1024.33</c:v>
                </c:pt>
                <c:pt idx="66">
                  <c:v>947.46299999999997</c:v>
                </c:pt>
                <c:pt idx="67">
                  <c:v>951.28699999999992</c:v>
                </c:pt>
                <c:pt idx="68">
                  <c:v>939.70100000000002</c:v>
                </c:pt>
                <c:pt idx="69">
                  <c:v>917.97399999999993</c:v>
                </c:pt>
                <c:pt idx="70">
                  <c:v>926.47699999999998</c:v>
                </c:pt>
                <c:pt idx="71">
                  <c:v>903.59400000000005</c:v>
                </c:pt>
                <c:pt idx="72">
                  <c:v>931.57100000000003</c:v>
                </c:pt>
                <c:pt idx="73">
                  <c:v>1009.4520000000001</c:v>
                </c:pt>
                <c:pt idx="74">
                  <c:v>1064.942</c:v>
                </c:pt>
                <c:pt idx="75">
                  <c:v>1083.5720000000001</c:v>
                </c:pt>
                <c:pt idx="76">
                  <c:v>1134.9929999999999</c:v>
                </c:pt>
                <c:pt idx="77">
                  <c:v>1142.027</c:v>
                </c:pt>
                <c:pt idx="78">
                  <c:v>1171.0430000000001</c:v>
                </c:pt>
                <c:pt idx="79">
                  <c:v>1202.5629999999999</c:v>
                </c:pt>
                <c:pt idx="80">
                  <c:v>1253.7020000000002</c:v>
                </c:pt>
                <c:pt idx="81">
                  <c:v>1286.5639999999999</c:v>
                </c:pt>
                <c:pt idx="82">
                  <c:v>1304.2180000000001</c:v>
                </c:pt>
                <c:pt idx="83">
                  <c:v>1337.7840000000001</c:v>
                </c:pt>
                <c:pt idx="84">
                  <c:v>1358.7270000000003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80'!$EN$6:$EN$90</c15:f>
                <c15:dlblRangeCache>
                  <c:ptCount val="85"/>
                  <c:pt idx="0">
                    <c:v>未出芽</c:v>
                  </c:pt>
                  <c:pt idx="2">
                    <c:v>BUD1</c:v>
                  </c:pt>
                  <c:pt idx="58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4864"/>
        <c:axId val="-2023972688"/>
      </c:scatterChart>
      <c:valAx>
        <c:axId val="-2023974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2688"/>
        <c:crosses val="autoZero"/>
        <c:crossBetween val="midCat"/>
      </c:valAx>
      <c:valAx>
        <c:axId val="-2023972688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5408"/>
        <c:axId val="-2023969424"/>
      </c:scatterChart>
      <c:valAx>
        <c:axId val="-202397540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69424"/>
        <c:crosses val="autoZero"/>
        <c:crossBetween val="midCat"/>
      </c:valAx>
      <c:valAx>
        <c:axId val="-20239694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7.4842085665212984E-4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5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8672"/>
        <c:axId val="-2023978128"/>
      </c:scatterChart>
      <c:valAx>
        <c:axId val="-2023978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8128"/>
        <c:crosses val="autoZero"/>
        <c:crossBetween val="midCat"/>
        <c:majorUnit val="10"/>
      </c:valAx>
      <c:valAx>
        <c:axId val="-20239781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8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4599084950157"/>
          <c:y val="0.11647920417407039"/>
          <c:w val="0.84324216501196836"/>
          <c:h val="0.74180161318457871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027987299264858E-3"/>
                  <c:y val="8.7931041446253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9064857116729489E-2"/>
                  <c:y val="-5.8620694297502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541980948897295E-2"/>
                  <c:y val="-6.35057521556280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7.0279872992648424E-3"/>
                  <c:y val="5.61781653684400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3528875551084835"/>
                  <c:y val="-3.90804628650018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5952"/>
        <c:axId val="-2023974320"/>
      </c:scatterChart>
      <c:valAx>
        <c:axId val="-202397595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4320"/>
        <c:crosses val="autoZero"/>
        <c:crossBetween val="midCat"/>
        <c:majorUnit val="10"/>
        <c:minorUnit val="5"/>
      </c:valAx>
      <c:valAx>
        <c:axId val="-2023974320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Cell</a:t>
                </a:r>
                <a:r>
                  <a:rPr lang="en-US" altLang="zh-CN" sz="1800" baseline="0"/>
                  <a:t> Cycle Delay Time(min)</a:t>
                </a:r>
                <a:endParaRPr lang="en-US" altLang="zh-C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88916892226655"/>
          <c:y val="9.8330460473288236E-2"/>
          <c:w val="0.82558154162239206"/>
          <c:h val="0.77707302637211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浓度曲线'!$J$6:$J$10</c:f>
              <c:numCache>
                <c:formatCode>0_ </c:formatCode>
                <c:ptCount val="5"/>
                <c:pt idx="1">
                  <c:v>135</c:v>
                </c:pt>
                <c:pt idx="2">
                  <c:v>155</c:v>
                </c:pt>
                <c:pt idx="3">
                  <c:v>345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1">
                  <c:v>125</c:v>
                </c:pt>
                <c:pt idx="2">
                  <c:v>170</c:v>
                </c:pt>
                <c:pt idx="3">
                  <c:v>330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1">
                  <c:v>135</c:v>
                </c:pt>
                <c:pt idx="2">
                  <c:v>130</c:v>
                </c:pt>
                <c:pt idx="3">
                  <c:v>265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1">
                  <c:v>120</c:v>
                </c:pt>
                <c:pt idx="2">
                  <c:v>115</c:v>
                </c:pt>
                <c:pt idx="3">
                  <c:v>330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1">
                  <c:v>165</c:v>
                </c:pt>
                <c:pt idx="2">
                  <c:v>160</c:v>
                </c:pt>
                <c:pt idx="3">
                  <c:v>265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浓度曲线'!$O$6:$O$10</c:f>
              <c:numCache>
                <c:formatCode>General</c:formatCode>
                <c:ptCount val="5"/>
                <c:pt idx="1">
                  <c:v>125</c:v>
                </c:pt>
                <c:pt idx="2">
                  <c:v>120</c:v>
                </c:pt>
                <c:pt idx="3">
                  <c:v>195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1">
                  <c:v>165</c:v>
                </c:pt>
                <c:pt idx="2">
                  <c:v>155</c:v>
                </c:pt>
                <c:pt idx="3">
                  <c:v>290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1">
                  <c:v>155</c:v>
                </c:pt>
                <c:pt idx="2">
                  <c:v>145</c:v>
                </c:pt>
                <c:pt idx="3">
                  <c:v>345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1">
                  <c:v>120</c:v>
                </c:pt>
                <c:pt idx="2">
                  <c:v>155</c:v>
                </c:pt>
                <c:pt idx="3">
                  <c:v>320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1">
                  <c:v>115</c:v>
                </c:pt>
                <c:pt idx="2">
                  <c:v>95</c:v>
                </c:pt>
                <c:pt idx="3">
                  <c:v>265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135</c:v>
                </c:pt>
                <c:pt idx="3">
                  <c:v>255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185</c:v>
                </c:pt>
                <c:pt idx="3">
                  <c:v>235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130</c:v>
                </c:pt>
                <c:pt idx="3">
                  <c:v>280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195</c:v>
                </c:pt>
                <c:pt idx="3">
                  <c:v>255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160</c:v>
                </c:pt>
                <c:pt idx="3">
                  <c:v>305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浓度曲线'!$Y$6:$Y$10</c:f>
              <c:numCache>
                <c:formatCode>General</c:formatCode>
                <c:ptCount val="5"/>
                <c:pt idx="2">
                  <c:v>155</c:v>
                </c:pt>
                <c:pt idx="3">
                  <c:v>220</c:v>
                </c:pt>
              </c:numCache>
            </c:numRef>
          </c:yVal>
          <c:smooth val="0"/>
        </c:ser>
        <c:ser>
          <c:idx val="16"/>
          <c:order val="16"/>
          <c:tx>
            <c:v>Mean Value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5183427590937869E-2"/>
                  <c:y val="-6.84902418258312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5195613185836494E-2"/>
                  <c:y val="5.99289615976023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3437660365779475"/>
                  <c:y val="-5.13676813693734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浓度曲线'!$H$7:$H$10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80</c:v>
                </c:pt>
              </c:numCache>
            </c:numRef>
          </c:xVal>
          <c:yVal>
            <c:numRef>
              <c:f>'Cell cycle time - HU 浓度曲线'!$I$7:$I$10</c:f>
              <c:numCache>
                <c:formatCode>General</c:formatCode>
                <c:ptCount val="4"/>
                <c:pt idx="0" formatCode="0_ ">
                  <c:v>136</c:v>
                </c:pt>
                <c:pt idx="1">
                  <c:v>145.6</c:v>
                </c:pt>
                <c:pt idx="2" formatCode="0_ ">
                  <c:v>279.25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7040"/>
        <c:axId val="-2023966160"/>
      </c:scatterChart>
      <c:valAx>
        <c:axId val="-2023977040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66160"/>
        <c:crosses val="autoZero"/>
        <c:crossBetween val="midCat"/>
        <c:majorUnit val="10"/>
        <c:minorUnit val="5"/>
      </c:valAx>
      <c:valAx>
        <c:axId val="-202396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Cell</a:t>
                </a:r>
                <a:r>
                  <a:rPr lang="en-US" altLang="zh-CN" sz="1600" baseline="0"/>
                  <a:t> Cycle Delay Time(min)</a:t>
                </a:r>
                <a:endParaRPr lang="en-US" altLang="zh-CN" sz="1600"/>
              </a:p>
            </c:rich>
          </c:tx>
          <c:layout>
            <c:manualLayout>
              <c:xMode val="edge"/>
              <c:yMode val="edge"/>
              <c:x val="7.7396603199291793E-3"/>
              <c:y val="0.2520742004584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7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1hr Pulse(20141224</a:t>
            </a:r>
            <a:r>
              <a:rPr lang="en-US" altLang="zh-CN" sz="1500" baseline="0"/>
              <a:t> xy08</a:t>
            </a:r>
            <a:r>
              <a:rPr lang="en-US" altLang="zh-CN" sz="1500"/>
              <a:t>)</a:t>
            </a:r>
          </a:p>
        </c:rich>
      </c:tx>
      <c:layout>
        <c:manualLayout>
          <c:xMode val="edge"/>
          <c:yMode val="edge"/>
          <c:x val="0.27753446841442542"/>
          <c:y val="1.29330048402358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38491752274047"/>
          <c:y val="7.6995840969555585E-2"/>
          <c:w val="0.79340451593319095"/>
          <c:h val="0.83082648388988667"/>
        </c:manualLayout>
      </c:layout>
      <c:scatterChart>
        <c:scatterStyle val="lineMarker"/>
        <c:varyColors val="0"/>
        <c:ser>
          <c:idx val="0"/>
          <c:order val="0"/>
          <c:tx>
            <c:v>cell 1 160min 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91272098628553E-3"/>
                  <c:y val="-9.158135063837326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CCFD064-2D7C-412B-A174-0DCE80A57C5B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B654E7A-4E05-445E-A7AE-05F9774C7C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65A2C7F-9DDF-4F51-A00A-2F9AB64357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8EB046C-18A0-4B30-A12E-60568A37DB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63DFF94-EC0F-4F67-8211-97310646FE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9553C4E-7494-4CF1-8540-9DB3863D81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3AC1893-1CBA-4497-895A-AC65D276E5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0E3A803-11DB-499A-B2AF-67B65900FA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C25BB9D-59A1-4858-A979-53B284D3DA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28C73F2-F339-4F70-AC08-B33EF727E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926C765-0EA5-47BB-8880-6B727788A9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2E41EB9-E4B9-48B6-8310-2FBA8FCB48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07408CA-FFEE-4300-88A0-5761F87845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6BC943EE-ADEC-447E-A5E9-A440EC92EB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F362762-7501-4C54-B38C-BEA4E4134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DF295A7-F493-45B9-BB13-C4FAC5717D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77EDBA8-276A-4B01-B27B-A08F6D510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01683DA-9836-407A-BCEA-680A1F88B2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F5604E68-9DD6-4C9E-ABE6-A11CDB2029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5390F752-C145-43C9-990B-912AF1DC47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FA29282-EA47-4775-82D1-F9AF3EC1C8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5AF2B26D-CEA4-4058-9900-1340DF36C3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CAABF3B-28AE-4220-B55F-E17E1A705A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2525E28-4C48-4917-8364-4BB33820C0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28C8894D-1142-422C-A17F-19272EBB18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0FECD11-89AD-47DA-A5CB-6725D68B1C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4255BE1-D2DE-4CEC-AE5E-7B881592F9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AFBD926-FBA0-45C0-B115-E9B6DCADBB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A9C7D274-C79F-4584-A43C-054B9AA6A2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0A93270-1CF1-46EC-B382-18255D0F6D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A793ECB-0F62-448D-87D8-B08ABF854F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layout>
                <c:manualLayout>
                  <c:x val="-6.0553622219142449E-2"/>
                  <c:y val="-7.764505814992510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B147DB-FAD0-45C7-8056-87304A624158}" type="CELLRANGE">
                      <a:rPr lang="en-US" altLang="zh-CN" sz="900" dirty="0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0A8AFCB-E1ED-4DD0-8C00-AFDFBA5256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5531987-C276-4969-A691-B82A61E2A4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82B0443-7527-40C8-A4E0-87E1E3F247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B733BB9-3B63-4CC1-82EE-8196D2F29D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0293FBA-5267-48E3-8FAF-2C6B34C397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1319E6F-8448-4544-8316-0D31CBD033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D594394-48A4-44B3-92D1-6BF0F2026C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B49BFEDD-0522-4C88-8D43-8C1AC246A6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pulse'!$F$6:$F$45</c:f>
              <c:numCache>
                <c:formatCode>0.00_);[Red]\(0.00\)</c:formatCode>
                <c:ptCount val="40"/>
                <c:pt idx="0">
                  <c:v>245.98099999999999</c:v>
                </c:pt>
                <c:pt idx="1">
                  <c:v>249.70600000000002</c:v>
                </c:pt>
                <c:pt idx="2">
                  <c:v>295.48099999999988</c:v>
                </c:pt>
                <c:pt idx="3">
                  <c:v>319.07899999999995</c:v>
                </c:pt>
                <c:pt idx="4">
                  <c:v>331.39999999999986</c:v>
                </c:pt>
                <c:pt idx="5">
                  <c:v>359.29299999999989</c:v>
                </c:pt>
                <c:pt idx="6">
                  <c:v>372.8850000000001</c:v>
                </c:pt>
                <c:pt idx="7">
                  <c:v>379.77299999999991</c:v>
                </c:pt>
                <c:pt idx="8">
                  <c:v>381.89900000000011</c:v>
                </c:pt>
                <c:pt idx="9">
                  <c:v>425.38600000000008</c:v>
                </c:pt>
                <c:pt idx="10">
                  <c:v>426.73300000000006</c:v>
                </c:pt>
                <c:pt idx="11">
                  <c:v>427.99799999999993</c:v>
                </c:pt>
                <c:pt idx="12">
                  <c:v>457.07299999999998</c:v>
                </c:pt>
                <c:pt idx="13">
                  <c:v>466.70399999999995</c:v>
                </c:pt>
                <c:pt idx="14">
                  <c:v>538.87900000000002</c:v>
                </c:pt>
                <c:pt idx="15">
                  <c:v>525.14599999999996</c:v>
                </c:pt>
                <c:pt idx="16">
                  <c:v>501.37400000000002</c:v>
                </c:pt>
                <c:pt idx="17">
                  <c:v>508.95700000000011</c:v>
                </c:pt>
                <c:pt idx="18">
                  <c:v>503.37100000000009</c:v>
                </c:pt>
                <c:pt idx="19">
                  <c:v>511.28399999999988</c:v>
                </c:pt>
                <c:pt idx="20">
                  <c:v>525.60399999999993</c:v>
                </c:pt>
                <c:pt idx="21">
                  <c:v>512.74500000000012</c:v>
                </c:pt>
                <c:pt idx="22">
                  <c:v>524.77099999999996</c:v>
                </c:pt>
                <c:pt idx="23">
                  <c:v>529.66000000000008</c:v>
                </c:pt>
                <c:pt idx="24">
                  <c:v>551.71199999999999</c:v>
                </c:pt>
                <c:pt idx="25">
                  <c:v>535.61799999999994</c:v>
                </c:pt>
                <c:pt idx="26">
                  <c:v>560.64100000000008</c:v>
                </c:pt>
                <c:pt idx="27">
                  <c:v>552.99200000000008</c:v>
                </c:pt>
                <c:pt idx="28">
                  <c:v>554.87800000000004</c:v>
                </c:pt>
                <c:pt idx="29">
                  <c:v>569.42200000000003</c:v>
                </c:pt>
                <c:pt idx="30">
                  <c:v>554.89099999999985</c:v>
                </c:pt>
                <c:pt idx="31">
                  <c:v>562.00800000000015</c:v>
                </c:pt>
                <c:pt idx="32">
                  <c:v>559.60599999999999</c:v>
                </c:pt>
                <c:pt idx="33">
                  <c:v>548.81799999999998</c:v>
                </c:pt>
                <c:pt idx="34">
                  <c:v>537.12599999999986</c:v>
                </c:pt>
                <c:pt idx="35">
                  <c:v>559.79499999999996</c:v>
                </c:pt>
                <c:pt idx="36">
                  <c:v>528.39700000000005</c:v>
                </c:pt>
                <c:pt idx="37">
                  <c:v>506.58100000000013</c:v>
                </c:pt>
                <c:pt idx="38">
                  <c:v>513.10300000000007</c:v>
                </c:pt>
                <c:pt idx="39">
                  <c:v>506.46600000000001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pulse'!$G$6:$G$45</c15:f>
                <c15:dlblRangeCache>
                  <c:ptCount val="40"/>
                  <c:pt idx="0">
                    <c:v>BUD1</c:v>
                  </c:pt>
                  <c:pt idx="31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v>cell 2 120min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2.2875812838342703E-2"/>
                  <c:y val="-2.7872584976896313E-2"/>
                </c:manualLayout>
              </c:layout>
              <c:tx>
                <c:rich>
                  <a:bodyPr/>
                  <a:lstStyle/>
                  <a:p>
                    <a:fld id="{CF7084C6-B6DB-4174-A773-3C88DBFB8F5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fld id="{ED0551BE-43CE-4424-AE3E-27198A636E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3FFB35E-95AB-44C4-BFA8-2B5013654B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C8563B3-ED60-40D9-86EA-7AE589F6B7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D5C675F-183D-4AC1-A6B9-D16678B86B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E25C242-FBEB-4B85-992E-B63771EA46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A03F9A4-A87F-415B-99A7-2119A318E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E07455C-231F-4232-9E3F-6140235F0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8B89DFC-06C4-4F72-9E16-8BA2968AF1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>
                <c:manualLayout>
                  <c:x val="-7.117806181813198E-2"/>
                  <c:y val="-8.487048366167152E-2"/>
                </c:manualLayout>
              </c:layout>
              <c:tx>
                <c:rich>
                  <a:bodyPr/>
                  <a:lstStyle/>
                  <a:p>
                    <a:fld id="{A9E51BCF-7AF5-44EB-AAAD-2FEA26D40EF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455E2D2-34C7-487A-B9FC-1AC637F359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1F3D8DA-7D7B-4043-8F27-CB5EB878FB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B42643F-8034-4F75-A4EF-CDC25AB69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8CC8289-616C-4DB5-82ED-AB75727C60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B44E5E6-6991-4006-AE95-398100E774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42F56AA4-C2C2-4492-AE92-133B850A8C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D1FDAB5-F6FC-4C98-B9BE-EAD8F2916F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8990D25-7CE7-49A8-ADE9-72B53617FA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9BD1B9F-A1CE-4758-8D86-137516DE91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F9E0ABA-4A12-4C19-A4BA-24FD15330E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0E466BC-DDA7-453A-849C-BCD7BF5F0B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EFE7ADF-85CB-4C0F-B4B8-E5E4621EFC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FC82E15-F623-4A95-86F1-0EF61C5C6C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3621B6C-0F00-46C7-8329-9F1BA663F1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083AB57-B98F-49C1-9BC7-FEC959091B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02898E3-F846-471E-9F7E-845214C474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FD9C19F-BD6A-4382-8252-9AE474288F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8D3805B-EDC5-4799-9683-2A5458FD44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D0679AD1-FBC6-4792-B804-0127BDC79F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7FBE2C58-C8CD-47F9-9947-3C454A18BB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CBC1783A-0816-4FB8-99A9-D26464B7E6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445E00F5-AF30-44E6-BED3-0CDA7418DE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layout>
                <c:manualLayout>
                  <c:x val="-5.2737693208394644E-2"/>
                  <c:y val="0.10682632613090659"/>
                </c:manualLayout>
              </c:layout>
              <c:tx>
                <c:rich>
                  <a:bodyPr/>
                  <a:lstStyle/>
                  <a:p>
                    <a:fld id="{C2873F58-78FB-4DAC-953A-5212FD731DC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0B72F34F-40B0-4687-BEE8-9FB63724AF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B37B7BF-115A-4EDC-90E7-AAF102A833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FDC6AA2-6826-4CCE-A8B7-71B93894E0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93566B4F-F9F2-452C-A84E-4795041121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E9AAC61-9AA3-4BB5-9C61-390046CE86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CC64EF3-8016-40BB-8A21-786D97063B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pulse'!$J$6:$J$45</c:f>
              <c:numCache>
                <c:formatCode>0.00_);[Red]\(0.00\)</c:formatCode>
                <c:ptCount val="40"/>
                <c:pt idx="0">
                  <c:v>203.81900000000007</c:v>
                </c:pt>
                <c:pt idx="1">
                  <c:v>172.24199999999996</c:v>
                </c:pt>
                <c:pt idx="2">
                  <c:v>165.04099999999994</c:v>
                </c:pt>
                <c:pt idx="3">
                  <c:v>172.42600000000004</c:v>
                </c:pt>
                <c:pt idx="4">
                  <c:v>168.95299999999997</c:v>
                </c:pt>
                <c:pt idx="5">
                  <c:v>172.55199999999991</c:v>
                </c:pt>
                <c:pt idx="6">
                  <c:v>178.26700000000005</c:v>
                </c:pt>
                <c:pt idx="7">
                  <c:v>181.40499999999997</c:v>
                </c:pt>
                <c:pt idx="8">
                  <c:v>181.01800000000003</c:v>
                </c:pt>
                <c:pt idx="9">
                  <c:v>186.88400000000001</c:v>
                </c:pt>
                <c:pt idx="10">
                  <c:v>195.0089999999999</c:v>
                </c:pt>
                <c:pt idx="11">
                  <c:v>197.57999999999993</c:v>
                </c:pt>
                <c:pt idx="12">
                  <c:v>206.32399999999996</c:v>
                </c:pt>
                <c:pt idx="13">
                  <c:v>212.68899999999996</c:v>
                </c:pt>
                <c:pt idx="14">
                  <c:v>267.64</c:v>
                </c:pt>
                <c:pt idx="15">
                  <c:v>285.76199999999994</c:v>
                </c:pt>
                <c:pt idx="16">
                  <c:v>313.904</c:v>
                </c:pt>
                <c:pt idx="17">
                  <c:v>360.84500000000003</c:v>
                </c:pt>
                <c:pt idx="18">
                  <c:v>415.60599999999999</c:v>
                </c:pt>
                <c:pt idx="19">
                  <c:v>456.34500000000003</c:v>
                </c:pt>
                <c:pt idx="20">
                  <c:v>521.33600000000013</c:v>
                </c:pt>
                <c:pt idx="21">
                  <c:v>558.75</c:v>
                </c:pt>
                <c:pt idx="22">
                  <c:v>569.93299999999999</c:v>
                </c:pt>
                <c:pt idx="23">
                  <c:v>573.53</c:v>
                </c:pt>
                <c:pt idx="24">
                  <c:v>569.79700000000003</c:v>
                </c:pt>
                <c:pt idx="25">
                  <c:v>574.40499999999997</c:v>
                </c:pt>
                <c:pt idx="26">
                  <c:v>588.39200000000005</c:v>
                </c:pt>
                <c:pt idx="27">
                  <c:v>575.29599999999994</c:v>
                </c:pt>
                <c:pt idx="28">
                  <c:v>570.01899999999989</c:v>
                </c:pt>
                <c:pt idx="29">
                  <c:v>565.43499999999995</c:v>
                </c:pt>
                <c:pt idx="30">
                  <c:v>567.38499999999999</c:v>
                </c:pt>
                <c:pt idx="31">
                  <c:v>569.601</c:v>
                </c:pt>
                <c:pt idx="32">
                  <c:v>557.10699999999997</c:v>
                </c:pt>
                <c:pt idx="33">
                  <c:v>555.0150000000001</c:v>
                </c:pt>
                <c:pt idx="34">
                  <c:v>583.96600000000001</c:v>
                </c:pt>
                <c:pt idx="35">
                  <c:v>656.10399999999993</c:v>
                </c:pt>
                <c:pt idx="36">
                  <c:v>708.63600000000008</c:v>
                </c:pt>
                <c:pt idx="37">
                  <c:v>762.41599999999994</c:v>
                </c:pt>
                <c:pt idx="38">
                  <c:v>815.8599999999999</c:v>
                </c:pt>
                <c:pt idx="39">
                  <c:v>840.35600000000011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pulse'!$K$6:$K$45</c15:f>
                <c15:dlblRangeCache>
                  <c:ptCount val="40"/>
                  <c:pt idx="0">
                    <c:v>芽较大</c:v>
                  </c:pt>
                  <c:pt idx="10">
                    <c:v>BUD1</c:v>
                  </c:pt>
                  <c:pt idx="33">
                    <c:v>BUD2</c:v>
                  </c:pt>
                </c15:dlblRangeCache>
              </c15:datalabelsRange>
            </c:ext>
          </c:extLst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2110724443828465E-2"/>
                  <c:y val="7.9635957076846189E-2"/>
                </c:manualLayout>
              </c:layout>
              <c:tx>
                <c:rich>
                  <a:bodyPr/>
                  <a:lstStyle/>
                  <a:p>
                    <a:fld id="{97491115-C50C-4F56-9F48-04CAC3F4FE3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65A472-FD9E-4706-B702-0B1AB687A2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5DB56F4-5BB6-4B73-A830-C16EB89043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CC0752A-4AF2-4CB2-A0A9-B7872CE73B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F59225B-B914-4240-8A2F-74795789A5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0921E3B-FC57-4FE5-95C1-020945405F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C988E11-6557-4604-9BD0-FD79F73EF4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5C6A9D9-A528-4538-9B1C-03074F9B1C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19827AB-6BBF-4878-B7A2-614D474EA6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8C2E56C-38CA-408C-9E92-3AF794B25D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272B52B-F560-4B1B-B0DB-C06D940DCA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76B3A38-FC35-4B46-AB06-8615034EEF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>
                <c:manualLayout>
                  <c:x val="1.9549188893095596E-2"/>
                  <c:y val="8.5664430971101532E-2"/>
                </c:manualLayout>
              </c:layout>
              <c:tx>
                <c:rich>
                  <a:bodyPr/>
                  <a:lstStyle/>
                  <a:p>
                    <a:fld id="{65A64270-071A-40B3-9657-709914700A4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ECC88D1-ED26-4F08-9D93-3CF2F37091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83CBC6B-4467-4093-93AD-7FF930297D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34A0B5F-38A9-4E18-97BF-3E19D6B73D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FA91D3B-0760-4AC3-AA08-2FAB1A0C34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7B3411E-D0C4-4085-83E4-9AB2BE543B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F558970-E673-4D89-9EF3-4C89727F00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A452741-70B1-400A-868D-529F5BE1A7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75CC917-FD8B-4BD2-8D14-2E84A4BEB8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179CB5B-E4C2-41C1-A5DE-B11C3F5827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9FB397E8-3E8C-40F4-A481-A520247392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E0C24CE-4AD6-49C8-8A04-CD3DA44B59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B6B1917-3AB5-42D4-9A69-6860B1322B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C545A5AB-A212-44A4-B33A-7AB75890D2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B3BBE21-DFB9-4E4F-A630-5AA233D24D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6DD7F98-2279-4F9B-A2BC-EFA6B48D6B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A9D2FAD-D924-4B48-9638-CDCDEF850B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2FEB4A6B-2F1C-4635-81BD-EF45941922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820C3DC-9DDC-40DA-96BD-A22E82F763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77C6AC09-C736-4C82-898B-A4EF1B43C8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273EEAB-3DE2-4852-A261-81FD995AED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AF6B623-FD3A-486A-A943-FEB97876BE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341DF50-DACB-4669-8AA5-6363DFF672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81DE347-167F-4A1F-ABE3-408C607DC5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D5C7B94-62EF-4BB9-BDB1-990E2CD305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8E598F60-8CEC-47E9-9D9D-2FF45DB8BF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D1C5B4B-2CBB-4BEE-B3C7-06C2DE6A43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layout>
                <c:manualLayout>
                  <c:x val="-6.5936166416399655E-2"/>
                  <c:y val="5.1763372099950022E-2"/>
                </c:manualLayout>
              </c:layout>
              <c:tx>
                <c:rich>
                  <a:bodyPr/>
                  <a:lstStyle/>
                  <a:p>
                    <a:fld id="{5756816F-1C77-4ADA-BB24-A888D16C2D1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pulse'!$N$6:$N$45</c:f>
              <c:numCache>
                <c:formatCode>0.00_);[Red]\(0.00\)</c:formatCode>
                <c:ptCount val="40"/>
                <c:pt idx="0">
                  <c:v>181.01</c:v>
                </c:pt>
                <c:pt idx="1">
                  <c:v>169.93799999999999</c:v>
                </c:pt>
                <c:pt idx="2">
                  <c:v>163.73399999999992</c:v>
                </c:pt>
                <c:pt idx="3">
                  <c:v>158.63099999999997</c:v>
                </c:pt>
                <c:pt idx="4">
                  <c:v>166.15199999999993</c:v>
                </c:pt>
                <c:pt idx="5">
                  <c:v>167.04699999999991</c:v>
                </c:pt>
                <c:pt idx="6">
                  <c:v>170.71100000000001</c:v>
                </c:pt>
                <c:pt idx="7">
                  <c:v>172.49799999999993</c:v>
                </c:pt>
                <c:pt idx="8">
                  <c:v>172.53100000000006</c:v>
                </c:pt>
                <c:pt idx="9">
                  <c:v>184.68299999999999</c:v>
                </c:pt>
                <c:pt idx="10">
                  <c:v>185.476</c:v>
                </c:pt>
                <c:pt idx="11">
                  <c:v>179.94299999999998</c:v>
                </c:pt>
                <c:pt idx="12">
                  <c:v>191.73199999999997</c:v>
                </c:pt>
                <c:pt idx="13">
                  <c:v>192.97699999999998</c:v>
                </c:pt>
                <c:pt idx="14">
                  <c:v>219.13</c:v>
                </c:pt>
                <c:pt idx="15">
                  <c:v>213.84299999999996</c:v>
                </c:pt>
                <c:pt idx="16">
                  <c:v>206.42599999999993</c:v>
                </c:pt>
                <c:pt idx="17">
                  <c:v>213.68799999999999</c:v>
                </c:pt>
                <c:pt idx="18">
                  <c:v>220.096</c:v>
                </c:pt>
                <c:pt idx="19">
                  <c:v>224.01199999999994</c:v>
                </c:pt>
                <c:pt idx="20">
                  <c:v>234.452</c:v>
                </c:pt>
                <c:pt idx="21">
                  <c:v>233.21100000000001</c:v>
                </c:pt>
                <c:pt idx="22">
                  <c:v>236.46400000000006</c:v>
                </c:pt>
                <c:pt idx="23">
                  <c:v>244.41499999999996</c:v>
                </c:pt>
                <c:pt idx="24">
                  <c:v>244.26700000000005</c:v>
                </c:pt>
                <c:pt idx="25">
                  <c:v>247.26300000000003</c:v>
                </c:pt>
                <c:pt idx="26">
                  <c:v>258.91300000000001</c:v>
                </c:pt>
                <c:pt idx="27">
                  <c:v>267.495</c:v>
                </c:pt>
                <c:pt idx="28">
                  <c:v>272.29799999999989</c:v>
                </c:pt>
                <c:pt idx="29">
                  <c:v>276.29899999999998</c:v>
                </c:pt>
                <c:pt idx="30">
                  <c:v>283.65099999999984</c:v>
                </c:pt>
                <c:pt idx="31">
                  <c:v>290.21799999999996</c:v>
                </c:pt>
                <c:pt idx="32">
                  <c:v>284.15699999999993</c:v>
                </c:pt>
                <c:pt idx="33">
                  <c:v>284.25199999999995</c:v>
                </c:pt>
                <c:pt idx="34">
                  <c:v>286.63900000000001</c:v>
                </c:pt>
                <c:pt idx="35">
                  <c:v>296.43999999999994</c:v>
                </c:pt>
                <c:pt idx="36">
                  <c:v>292.3950000000001</c:v>
                </c:pt>
                <c:pt idx="37">
                  <c:v>292.11000000000013</c:v>
                </c:pt>
                <c:pt idx="38">
                  <c:v>291.92399999999998</c:v>
                </c:pt>
                <c:pt idx="39">
                  <c:v>291.26599999999996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pulse'!$O$6:$O$45</c15:f>
                <c15:dlblRangeCache>
                  <c:ptCount val="40"/>
                  <c:pt idx="0">
                    <c:v>G1</c:v>
                  </c:pt>
                  <c:pt idx="12">
                    <c:v>BUD1</c:v>
                  </c:pt>
                  <c:pt idx="39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71056"/>
        <c:axId val="-2023973776"/>
      </c:scatterChart>
      <c:scatterChart>
        <c:scatterStyle val="lineMarker"/>
        <c:varyColors val="0"/>
        <c:ser>
          <c:idx val="3"/>
          <c:order val="3"/>
          <c:tx>
            <c:v>HU(t)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pulse'!$Q$6:$Q$45</c:f>
              <c:numCache>
                <c:formatCode>General</c:formatCode>
                <c:ptCount val="4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80304"/>
        <c:axId val="-2023970512"/>
      </c:scatterChart>
      <c:valAx>
        <c:axId val="-202397105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3776"/>
        <c:crosses val="autoZero"/>
        <c:crossBetween val="midCat"/>
      </c:valAx>
      <c:valAx>
        <c:axId val="-202397377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 b="0" i="0" baseline="0">
                    <a:effectLst/>
                  </a:rPr>
                  <a:t>Rnr3-gfp Fluorescence Intensity /A.U.</a:t>
                </a:r>
                <a:endParaRPr lang="zh-CN" altLang="zh-CN" sz="13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71056"/>
        <c:crosses val="autoZero"/>
        <c:crossBetween val="midCat"/>
      </c:valAx>
      <c:valAx>
        <c:axId val="-20239705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HU concentration/mM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3980304"/>
        <c:crosses val="max"/>
        <c:crossBetween val="midCat"/>
      </c:valAx>
      <c:valAx>
        <c:axId val="-2023980304"/>
        <c:scaling>
          <c:orientation val="minMax"/>
        </c:scaling>
        <c:delete val="1"/>
        <c:axPos val="b"/>
        <c:numFmt formatCode="0_);[Red]\(0\)" sourceLinked="1"/>
        <c:majorTickMark val="out"/>
        <c:minorTickMark val="none"/>
        <c:tickLblPos val="nextTo"/>
        <c:crossAx val="-2023970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32119609231551"/>
          <c:y val="0.10492038952250551"/>
          <c:w val="0.19232574833201307"/>
          <c:h val="0.17240214963919986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10 mM HU stimulation</a:t>
            </a:r>
          </a:p>
        </c:rich>
      </c:tx>
      <c:layout>
        <c:manualLayout>
          <c:xMode val="edge"/>
          <c:yMode val="edge"/>
          <c:x val="0.36041635250789594"/>
          <c:y val="1.7013888423723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897954846068597"/>
          <c:y val="0.11341458468243301"/>
          <c:w val="0.813947271681567"/>
          <c:h val="0.7478937727656928"/>
        </c:manualLayout>
      </c:layout>
      <c:scatterChart>
        <c:scatterStyle val="lineMarker"/>
        <c:varyColors val="0"/>
        <c:ser>
          <c:idx val="0"/>
          <c:order val="0"/>
          <c:tx>
            <c:v>cell 1 135min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10'!$I$117:$I$151</c:f>
              <c:numCache>
                <c:formatCode>General</c:formatCode>
                <c:ptCount val="35"/>
                <c:pt idx="0">
                  <c:v>152.12199999999996</c:v>
                </c:pt>
                <c:pt idx="1">
                  <c:v>153.13499999999999</c:v>
                </c:pt>
                <c:pt idx="2">
                  <c:v>153.90200000000004</c:v>
                </c:pt>
                <c:pt idx="3">
                  <c:v>169.9799999999999</c:v>
                </c:pt>
                <c:pt idx="4">
                  <c:v>182.077</c:v>
                </c:pt>
                <c:pt idx="5">
                  <c:v>193.59500000000003</c:v>
                </c:pt>
                <c:pt idx="6">
                  <c:v>220.06299999999999</c:v>
                </c:pt>
                <c:pt idx="7">
                  <c:v>226.14299999999992</c:v>
                </c:pt>
                <c:pt idx="8">
                  <c:v>236.73099999999999</c:v>
                </c:pt>
                <c:pt idx="9">
                  <c:v>242.202</c:v>
                </c:pt>
                <c:pt idx="10">
                  <c:v>249.33900000000006</c:v>
                </c:pt>
                <c:pt idx="11">
                  <c:v>252.21999999999991</c:v>
                </c:pt>
                <c:pt idx="12">
                  <c:v>261.68200000000002</c:v>
                </c:pt>
                <c:pt idx="13">
                  <c:v>275.36200000000008</c:v>
                </c:pt>
                <c:pt idx="14">
                  <c:v>278.78800000000001</c:v>
                </c:pt>
                <c:pt idx="15">
                  <c:v>280.13199999999995</c:v>
                </c:pt>
                <c:pt idx="16">
                  <c:v>294.09399999999994</c:v>
                </c:pt>
                <c:pt idx="17">
                  <c:v>287.49999999999989</c:v>
                </c:pt>
                <c:pt idx="18">
                  <c:v>299.47300000000007</c:v>
                </c:pt>
                <c:pt idx="19">
                  <c:v>313.86599999999999</c:v>
                </c:pt>
                <c:pt idx="20">
                  <c:v>339.39300000000003</c:v>
                </c:pt>
                <c:pt idx="21">
                  <c:v>350.01800000000003</c:v>
                </c:pt>
                <c:pt idx="22">
                  <c:v>333.66300000000012</c:v>
                </c:pt>
                <c:pt idx="23">
                  <c:v>346.49099999999999</c:v>
                </c:pt>
                <c:pt idx="24">
                  <c:v>343.99899999999991</c:v>
                </c:pt>
                <c:pt idx="25">
                  <c:v>339.71600000000001</c:v>
                </c:pt>
                <c:pt idx="26">
                  <c:v>331.85500000000002</c:v>
                </c:pt>
                <c:pt idx="27">
                  <c:v>332.33799999999997</c:v>
                </c:pt>
              </c:numCache>
            </c:numRef>
          </c:yVal>
          <c:smooth val="0"/>
        </c:ser>
        <c:ser>
          <c:idx val="1"/>
          <c:order val="1"/>
          <c:tx>
            <c:v>cell 2 125min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10'!$J$117:$J$151</c:f>
              <c:numCache>
                <c:formatCode>General</c:formatCode>
                <c:ptCount val="35"/>
                <c:pt idx="0">
                  <c:v>163.404</c:v>
                </c:pt>
                <c:pt idx="1">
                  <c:v>168.87800000000004</c:v>
                </c:pt>
                <c:pt idx="2">
                  <c:v>170.21800000000007</c:v>
                </c:pt>
                <c:pt idx="3">
                  <c:v>170.75699999999995</c:v>
                </c:pt>
                <c:pt idx="4">
                  <c:v>177.59799999999996</c:v>
                </c:pt>
                <c:pt idx="5">
                  <c:v>182.76</c:v>
                </c:pt>
                <c:pt idx="6">
                  <c:v>189.47299999999996</c:v>
                </c:pt>
                <c:pt idx="7">
                  <c:v>197.68299999999999</c:v>
                </c:pt>
                <c:pt idx="8">
                  <c:v>205.34299999999996</c:v>
                </c:pt>
                <c:pt idx="9">
                  <c:v>210.45899999999995</c:v>
                </c:pt>
                <c:pt idx="10">
                  <c:v>224.21500000000015</c:v>
                </c:pt>
                <c:pt idx="11">
                  <c:v>257.9620000000001</c:v>
                </c:pt>
                <c:pt idx="12">
                  <c:v>299.11299999999994</c:v>
                </c:pt>
                <c:pt idx="13">
                  <c:v>341.74800000000005</c:v>
                </c:pt>
                <c:pt idx="14">
                  <c:v>376.096</c:v>
                </c:pt>
                <c:pt idx="15">
                  <c:v>424.65700000000004</c:v>
                </c:pt>
                <c:pt idx="16">
                  <c:v>444.96600000000001</c:v>
                </c:pt>
                <c:pt idx="17">
                  <c:v>452.20899999999995</c:v>
                </c:pt>
                <c:pt idx="18">
                  <c:v>488.495</c:v>
                </c:pt>
                <c:pt idx="19">
                  <c:v>508.27900000000011</c:v>
                </c:pt>
                <c:pt idx="20">
                  <c:v>494.67799999999988</c:v>
                </c:pt>
                <c:pt idx="21">
                  <c:v>493.52200000000005</c:v>
                </c:pt>
                <c:pt idx="22">
                  <c:v>483.57099999999991</c:v>
                </c:pt>
                <c:pt idx="23">
                  <c:v>480.81900000000007</c:v>
                </c:pt>
                <c:pt idx="24">
                  <c:v>470.88099999999997</c:v>
                </c:pt>
                <c:pt idx="25">
                  <c:v>468.19799999999998</c:v>
                </c:pt>
              </c:numCache>
            </c:numRef>
          </c:yVal>
          <c:smooth val="0"/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10'!$K$117:$K$151</c:f>
              <c:numCache>
                <c:formatCode>General</c:formatCode>
                <c:ptCount val="35"/>
                <c:pt idx="0">
                  <c:v>154.02700000000004</c:v>
                </c:pt>
                <c:pt idx="1">
                  <c:v>151.20899999999995</c:v>
                </c:pt>
                <c:pt idx="2">
                  <c:v>153.80700000000002</c:v>
                </c:pt>
                <c:pt idx="3">
                  <c:v>156.04200000000003</c:v>
                </c:pt>
                <c:pt idx="4">
                  <c:v>158.31599999999992</c:v>
                </c:pt>
                <c:pt idx="5">
                  <c:v>167.827</c:v>
                </c:pt>
                <c:pt idx="6">
                  <c:v>171.68900000000008</c:v>
                </c:pt>
                <c:pt idx="7">
                  <c:v>180.37200000000007</c:v>
                </c:pt>
                <c:pt idx="8">
                  <c:v>188.88099999999997</c:v>
                </c:pt>
                <c:pt idx="9">
                  <c:v>201.10199999999998</c:v>
                </c:pt>
                <c:pt idx="10">
                  <c:v>204.10000000000002</c:v>
                </c:pt>
                <c:pt idx="11">
                  <c:v>205.22300000000007</c:v>
                </c:pt>
                <c:pt idx="12">
                  <c:v>209.9369999999999</c:v>
                </c:pt>
                <c:pt idx="13">
                  <c:v>212.01499999999999</c:v>
                </c:pt>
                <c:pt idx="14">
                  <c:v>208.27700000000004</c:v>
                </c:pt>
                <c:pt idx="15">
                  <c:v>209.97199999999998</c:v>
                </c:pt>
                <c:pt idx="16">
                  <c:v>215.0100000000001</c:v>
                </c:pt>
                <c:pt idx="17">
                  <c:v>213.65000000000009</c:v>
                </c:pt>
                <c:pt idx="18">
                  <c:v>211.40500000000009</c:v>
                </c:pt>
                <c:pt idx="19">
                  <c:v>213.53800000000001</c:v>
                </c:pt>
                <c:pt idx="20">
                  <c:v>219.38000000000011</c:v>
                </c:pt>
                <c:pt idx="21">
                  <c:v>219.07400000000007</c:v>
                </c:pt>
                <c:pt idx="22">
                  <c:v>209.1579999999999</c:v>
                </c:pt>
                <c:pt idx="23">
                  <c:v>215.30999999999995</c:v>
                </c:pt>
                <c:pt idx="24">
                  <c:v>214.45100000000002</c:v>
                </c:pt>
                <c:pt idx="25">
                  <c:v>211.149</c:v>
                </c:pt>
                <c:pt idx="26">
                  <c:v>211.35599999999999</c:v>
                </c:pt>
                <c:pt idx="27">
                  <c:v>208.25100000000009</c:v>
                </c:pt>
              </c:numCache>
            </c:numRef>
          </c:yVal>
          <c:smooth val="0"/>
        </c:ser>
        <c:ser>
          <c:idx val="3"/>
          <c:order val="3"/>
          <c:tx>
            <c:v>cell 4 120min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10'!$L$117:$L$151</c:f>
              <c:numCache>
                <c:formatCode>General</c:formatCode>
                <c:ptCount val="35"/>
                <c:pt idx="0">
                  <c:v>266.23</c:v>
                </c:pt>
                <c:pt idx="1">
                  <c:v>275.93399999999997</c:v>
                </c:pt>
                <c:pt idx="2">
                  <c:v>273.30000000000007</c:v>
                </c:pt>
                <c:pt idx="3">
                  <c:v>265.24800000000005</c:v>
                </c:pt>
                <c:pt idx="4">
                  <c:v>288.54399999999987</c:v>
                </c:pt>
                <c:pt idx="5">
                  <c:v>320.35399999999993</c:v>
                </c:pt>
                <c:pt idx="6">
                  <c:v>343.33000000000004</c:v>
                </c:pt>
                <c:pt idx="7">
                  <c:v>384.90999999999997</c:v>
                </c:pt>
                <c:pt idx="8">
                  <c:v>432.06899999999996</c:v>
                </c:pt>
                <c:pt idx="9">
                  <c:v>480.28899999999987</c:v>
                </c:pt>
                <c:pt idx="10">
                  <c:v>519.55100000000004</c:v>
                </c:pt>
                <c:pt idx="11">
                  <c:v>550.6149999999999</c:v>
                </c:pt>
                <c:pt idx="12">
                  <c:v>592.59999999999991</c:v>
                </c:pt>
                <c:pt idx="13">
                  <c:v>583.976</c:v>
                </c:pt>
                <c:pt idx="14">
                  <c:v>610.77199999999993</c:v>
                </c:pt>
                <c:pt idx="15">
                  <c:v>616.05700000000002</c:v>
                </c:pt>
                <c:pt idx="16">
                  <c:v>654.24599999999987</c:v>
                </c:pt>
                <c:pt idx="17">
                  <c:v>663.07400000000007</c:v>
                </c:pt>
                <c:pt idx="18">
                  <c:v>707.07499999999993</c:v>
                </c:pt>
                <c:pt idx="19">
                  <c:v>672.04500000000007</c:v>
                </c:pt>
                <c:pt idx="20">
                  <c:v>655.20699999999999</c:v>
                </c:pt>
                <c:pt idx="21">
                  <c:v>642.26099999999997</c:v>
                </c:pt>
                <c:pt idx="22">
                  <c:v>638.72399999999993</c:v>
                </c:pt>
                <c:pt idx="23">
                  <c:v>636.96100000000013</c:v>
                </c:pt>
                <c:pt idx="24">
                  <c:v>617.58199999999999</c:v>
                </c:pt>
              </c:numCache>
            </c:numRef>
          </c:yVal>
          <c:smooth val="0"/>
        </c:ser>
        <c:ser>
          <c:idx val="4"/>
          <c:order val="4"/>
          <c:tx>
            <c:v>cell 5 165min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10'!$M$117:$M$151</c:f>
              <c:numCache>
                <c:formatCode>General</c:formatCode>
                <c:ptCount val="35"/>
                <c:pt idx="0">
                  <c:v>150.21300000000008</c:v>
                </c:pt>
                <c:pt idx="1">
                  <c:v>146.72199999999998</c:v>
                </c:pt>
                <c:pt idx="2">
                  <c:v>153.14600000000007</c:v>
                </c:pt>
                <c:pt idx="3">
                  <c:v>163.87099999999998</c:v>
                </c:pt>
                <c:pt idx="4">
                  <c:v>174.5</c:v>
                </c:pt>
                <c:pt idx="5">
                  <c:v>161.45799999999997</c:v>
                </c:pt>
                <c:pt idx="6">
                  <c:v>197.70900000000006</c:v>
                </c:pt>
                <c:pt idx="7">
                  <c:v>218.67600000000004</c:v>
                </c:pt>
                <c:pt idx="8">
                  <c:v>244.7700000000001</c:v>
                </c:pt>
                <c:pt idx="9">
                  <c:v>267.5680000000001</c:v>
                </c:pt>
                <c:pt idx="10">
                  <c:v>292.15999999999997</c:v>
                </c:pt>
                <c:pt idx="11">
                  <c:v>303.15300000000002</c:v>
                </c:pt>
                <c:pt idx="12">
                  <c:v>312.38800000000015</c:v>
                </c:pt>
                <c:pt idx="13">
                  <c:v>332.60599999999988</c:v>
                </c:pt>
                <c:pt idx="14">
                  <c:v>340.25399999999991</c:v>
                </c:pt>
                <c:pt idx="15">
                  <c:v>328.23599999999988</c:v>
                </c:pt>
                <c:pt idx="16">
                  <c:v>353.76199999999994</c:v>
                </c:pt>
                <c:pt idx="17">
                  <c:v>347.23300000000006</c:v>
                </c:pt>
                <c:pt idx="18">
                  <c:v>332.92899999999997</c:v>
                </c:pt>
                <c:pt idx="19">
                  <c:v>349.78199999999993</c:v>
                </c:pt>
                <c:pt idx="20">
                  <c:v>344.54499999999985</c:v>
                </c:pt>
                <c:pt idx="21">
                  <c:v>329.89400000000001</c:v>
                </c:pt>
                <c:pt idx="22">
                  <c:v>339.09199999999998</c:v>
                </c:pt>
                <c:pt idx="23">
                  <c:v>344.15300000000002</c:v>
                </c:pt>
                <c:pt idx="24">
                  <c:v>343.35899999999992</c:v>
                </c:pt>
                <c:pt idx="25">
                  <c:v>351.96000000000004</c:v>
                </c:pt>
                <c:pt idx="26">
                  <c:v>363.36099999999999</c:v>
                </c:pt>
                <c:pt idx="27">
                  <c:v>355.26600000000008</c:v>
                </c:pt>
                <c:pt idx="28">
                  <c:v>368.15600000000006</c:v>
                </c:pt>
                <c:pt idx="29">
                  <c:v>348.63499999999988</c:v>
                </c:pt>
                <c:pt idx="30">
                  <c:v>355.33600000000001</c:v>
                </c:pt>
                <c:pt idx="31">
                  <c:v>365.27599999999995</c:v>
                </c:pt>
                <c:pt idx="32">
                  <c:v>338.69199999999989</c:v>
                </c:pt>
                <c:pt idx="33">
                  <c:v>348.57399999999996</c:v>
                </c:pt>
              </c:numCache>
            </c:numRef>
          </c:yVal>
          <c:smooth val="0"/>
        </c:ser>
        <c:ser>
          <c:idx val="5"/>
          <c:order val="5"/>
          <c:tx>
            <c:v>cell 6 125min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10'!$N$117:$N$151</c:f>
              <c:numCache>
                <c:formatCode>General</c:formatCode>
                <c:ptCount val="3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</c:numCache>
            </c:numRef>
          </c:yVal>
          <c:smooth val="0"/>
        </c:ser>
        <c:ser>
          <c:idx val="6"/>
          <c:order val="6"/>
          <c:tx>
            <c:v>cell 7 165min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10'!$O$117:$O$151</c:f>
              <c:numCache>
                <c:formatCode>General</c:formatCode>
                <c:ptCount val="35"/>
                <c:pt idx="0">
                  <c:v>156.60300000000007</c:v>
                </c:pt>
                <c:pt idx="1">
                  <c:v>161.91399999999999</c:v>
                </c:pt>
                <c:pt idx="2">
                  <c:v>161.03499999999997</c:v>
                </c:pt>
                <c:pt idx="3">
                  <c:v>176.61</c:v>
                </c:pt>
                <c:pt idx="4">
                  <c:v>188.87799999999993</c:v>
                </c:pt>
                <c:pt idx="5">
                  <c:v>212.78899999999999</c:v>
                </c:pt>
                <c:pt idx="6">
                  <c:v>247.96899999999994</c:v>
                </c:pt>
                <c:pt idx="7">
                  <c:v>275.64699999999993</c:v>
                </c:pt>
                <c:pt idx="8">
                  <c:v>300.95299999999997</c:v>
                </c:pt>
                <c:pt idx="9">
                  <c:v>348.27100000000007</c:v>
                </c:pt>
                <c:pt idx="10">
                  <c:v>411.47499999999991</c:v>
                </c:pt>
                <c:pt idx="11">
                  <c:v>472.64599999999996</c:v>
                </c:pt>
                <c:pt idx="12">
                  <c:v>517.91100000000006</c:v>
                </c:pt>
                <c:pt idx="13">
                  <c:v>567.39599999999996</c:v>
                </c:pt>
                <c:pt idx="14">
                  <c:v>605.61800000000005</c:v>
                </c:pt>
                <c:pt idx="15">
                  <c:v>665.59300000000007</c:v>
                </c:pt>
                <c:pt idx="16">
                  <c:v>705.00200000000007</c:v>
                </c:pt>
                <c:pt idx="17">
                  <c:v>727.08799999999997</c:v>
                </c:pt>
                <c:pt idx="18">
                  <c:v>723.2299999999999</c:v>
                </c:pt>
                <c:pt idx="19">
                  <c:v>710.75</c:v>
                </c:pt>
                <c:pt idx="20">
                  <c:v>699.20799999999997</c:v>
                </c:pt>
                <c:pt idx="21">
                  <c:v>708.11599999999999</c:v>
                </c:pt>
                <c:pt idx="22">
                  <c:v>673.8649999999999</c:v>
                </c:pt>
                <c:pt idx="23">
                  <c:v>671.19899999999996</c:v>
                </c:pt>
                <c:pt idx="24">
                  <c:v>640.87699999999995</c:v>
                </c:pt>
                <c:pt idx="25">
                  <c:v>639.35600000000011</c:v>
                </c:pt>
                <c:pt idx="26">
                  <c:v>633.41300000000001</c:v>
                </c:pt>
                <c:pt idx="27">
                  <c:v>683.94899999999996</c:v>
                </c:pt>
                <c:pt idx="28">
                  <c:v>677.66700000000003</c:v>
                </c:pt>
                <c:pt idx="29">
                  <c:v>663.67699999999991</c:v>
                </c:pt>
                <c:pt idx="30">
                  <c:v>645.2700000000001</c:v>
                </c:pt>
                <c:pt idx="31">
                  <c:v>646.649</c:v>
                </c:pt>
                <c:pt idx="32">
                  <c:v>637.18599999999992</c:v>
                </c:pt>
                <c:pt idx="33">
                  <c:v>649.51</c:v>
                </c:pt>
              </c:numCache>
            </c:numRef>
          </c:yVal>
          <c:smooth val="0"/>
        </c:ser>
        <c:ser>
          <c:idx val="7"/>
          <c:order val="7"/>
          <c:tx>
            <c:v>cell 8 155min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10'!$P$117:$P$151</c:f>
              <c:numCache>
                <c:formatCode>0.00_);[Red]\(0.00\)</c:formatCode>
                <c:ptCount val="35"/>
                <c:pt idx="0">
                  <c:v>176.15899999999999</c:v>
                </c:pt>
                <c:pt idx="1">
                  <c:v>176.03300000000002</c:v>
                </c:pt>
                <c:pt idx="2">
                  <c:v>178.06700000000001</c:v>
                </c:pt>
                <c:pt idx="3">
                  <c:v>183.45699999999999</c:v>
                </c:pt>
                <c:pt idx="4">
                  <c:v>195.80900000000008</c:v>
                </c:pt>
                <c:pt idx="5">
                  <c:v>204.16399999999999</c:v>
                </c:pt>
                <c:pt idx="6">
                  <c:v>210.32299999999998</c:v>
                </c:pt>
                <c:pt idx="7">
                  <c:v>219.70999999999992</c:v>
                </c:pt>
                <c:pt idx="8">
                  <c:v>222.27500000000009</c:v>
                </c:pt>
                <c:pt idx="9">
                  <c:v>229.8309999999999</c:v>
                </c:pt>
                <c:pt idx="10">
                  <c:v>242.23199999999997</c:v>
                </c:pt>
                <c:pt idx="11">
                  <c:v>245.80900000000008</c:v>
                </c:pt>
                <c:pt idx="12">
                  <c:v>248.67400000000009</c:v>
                </c:pt>
                <c:pt idx="13">
                  <c:v>257.43200000000013</c:v>
                </c:pt>
                <c:pt idx="14">
                  <c:v>262.56099999999992</c:v>
                </c:pt>
                <c:pt idx="15">
                  <c:v>257.11900000000014</c:v>
                </c:pt>
                <c:pt idx="16">
                  <c:v>258.87700000000007</c:v>
                </c:pt>
                <c:pt idx="17">
                  <c:v>266.80499999999995</c:v>
                </c:pt>
                <c:pt idx="18">
                  <c:v>268.20799999999997</c:v>
                </c:pt>
                <c:pt idx="19">
                  <c:v>284.13699999999994</c:v>
                </c:pt>
                <c:pt idx="20">
                  <c:v>287.87200000000007</c:v>
                </c:pt>
                <c:pt idx="21">
                  <c:v>289.053</c:v>
                </c:pt>
                <c:pt idx="22">
                  <c:v>299.67899999999986</c:v>
                </c:pt>
                <c:pt idx="23">
                  <c:v>296.11799999999994</c:v>
                </c:pt>
                <c:pt idx="24">
                  <c:v>321.85400000000004</c:v>
                </c:pt>
                <c:pt idx="25">
                  <c:v>318.49499999999989</c:v>
                </c:pt>
                <c:pt idx="26">
                  <c:v>311.36199999999997</c:v>
                </c:pt>
                <c:pt idx="27">
                  <c:v>315.09100000000012</c:v>
                </c:pt>
                <c:pt idx="28">
                  <c:v>311.7299999999999</c:v>
                </c:pt>
                <c:pt idx="29">
                  <c:v>307.976</c:v>
                </c:pt>
                <c:pt idx="30" formatCode="General">
                  <c:v>303.24399999999991</c:v>
                </c:pt>
                <c:pt idx="31" formatCode="General">
                  <c:v>303.59500000000003</c:v>
                </c:pt>
              </c:numCache>
            </c:numRef>
          </c:yVal>
          <c:smooth val="0"/>
        </c:ser>
        <c:ser>
          <c:idx val="8"/>
          <c:order val="8"/>
          <c:tx>
            <c:v>cell 9 120min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10'!$Q$117:$Q$151</c:f>
              <c:numCache>
                <c:formatCode>General</c:formatCode>
                <c:ptCount val="35"/>
                <c:pt idx="0">
                  <c:v>174.10000000000002</c:v>
                </c:pt>
                <c:pt idx="1">
                  <c:v>183.51</c:v>
                </c:pt>
                <c:pt idx="2">
                  <c:v>185.548</c:v>
                </c:pt>
                <c:pt idx="3">
                  <c:v>189.673</c:v>
                </c:pt>
                <c:pt idx="4">
                  <c:v>192.673</c:v>
                </c:pt>
                <c:pt idx="5">
                  <c:v>201.41000000000008</c:v>
                </c:pt>
                <c:pt idx="6">
                  <c:v>218.21299999999997</c:v>
                </c:pt>
                <c:pt idx="7">
                  <c:v>224.38499999999999</c:v>
                </c:pt>
                <c:pt idx="8">
                  <c:v>245.81400000000008</c:v>
                </c:pt>
                <c:pt idx="9">
                  <c:v>269.94299999999998</c:v>
                </c:pt>
                <c:pt idx="10">
                  <c:v>281.27499999999998</c:v>
                </c:pt>
                <c:pt idx="11">
                  <c:v>293.07200000000012</c:v>
                </c:pt>
                <c:pt idx="12">
                  <c:v>295.31499999999994</c:v>
                </c:pt>
                <c:pt idx="13">
                  <c:v>293.57000000000005</c:v>
                </c:pt>
                <c:pt idx="14">
                  <c:v>303.07200000000012</c:v>
                </c:pt>
                <c:pt idx="15">
                  <c:v>287.44200000000001</c:v>
                </c:pt>
                <c:pt idx="16">
                  <c:v>279.07800000000009</c:v>
                </c:pt>
                <c:pt idx="17">
                  <c:v>278.20399999999995</c:v>
                </c:pt>
                <c:pt idx="18">
                  <c:v>280.79200000000003</c:v>
                </c:pt>
                <c:pt idx="19">
                  <c:v>280.86900000000003</c:v>
                </c:pt>
                <c:pt idx="20">
                  <c:v>272.60100000000011</c:v>
                </c:pt>
                <c:pt idx="21">
                  <c:v>269.95399999999995</c:v>
                </c:pt>
                <c:pt idx="22">
                  <c:v>275.36800000000005</c:v>
                </c:pt>
                <c:pt idx="23">
                  <c:v>262.52100000000007</c:v>
                </c:pt>
                <c:pt idx="24">
                  <c:v>265.17900000000009</c:v>
                </c:pt>
              </c:numCache>
            </c:numRef>
          </c:yVal>
          <c:smooth val="0"/>
        </c:ser>
        <c:ser>
          <c:idx val="9"/>
          <c:order val="9"/>
          <c:tx>
            <c:v>cell 10 115min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10'!$R$117:$R$151</c:f>
              <c:numCache>
                <c:formatCode>General</c:formatCode>
                <c:ptCount val="35"/>
                <c:pt idx="0">
                  <c:v>124.86400000000003</c:v>
                </c:pt>
                <c:pt idx="1">
                  <c:v>129.04300000000001</c:v>
                </c:pt>
                <c:pt idx="2">
                  <c:v>132.428</c:v>
                </c:pt>
                <c:pt idx="3">
                  <c:v>147.05499999999995</c:v>
                </c:pt>
                <c:pt idx="4">
                  <c:v>156.50599999999997</c:v>
                </c:pt>
                <c:pt idx="5">
                  <c:v>181.73200000000008</c:v>
                </c:pt>
                <c:pt idx="6">
                  <c:v>209.101</c:v>
                </c:pt>
                <c:pt idx="7">
                  <c:v>234.74400000000003</c:v>
                </c:pt>
                <c:pt idx="8">
                  <c:v>266.0329999999999</c:v>
                </c:pt>
                <c:pt idx="9">
                  <c:v>328.03899999999999</c:v>
                </c:pt>
                <c:pt idx="10">
                  <c:v>386.28800000000001</c:v>
                </c:pt>
                <c:pt idx="11">
                  <c:v>436.22699999999998</c:v>
                </c:pt>
                <c:pt idx="12">
                  <c:v>483.04300000000001</c:v>
                </c:pt>
                <c:pt idx="13">
                  <c:v>517.71500000000003</c:v>
                </c:pt>
                <c:pt idx="14">
                  <c:v>546.61</c:v>
                </c:pt>
                <c:pt idx="15">
                  <c:v>581.55899999999997</c:v>
                </c:pt>
                <c:pt idx="16">
                  <c:v>590.00300000000004</c:v>
                </c:pt>
                <c:pt idx="17">
                  <c:v>633.25099999999986</c:v>
                </c:pt>
                <c:pt idx="18">
                  <c:v>627.78600000000006</c:v>
                </c:pt>
                <c:pt idx="19">
                  <c:v>639.04599999999994</c:v>
                </c:pt>
                <c:pt idx="20">
                  <c:v>621.10799999999995</c:v>
                </c:pt>
                <c:pt idx="21">
                  <c:v>600.92500000000007</c:v>
                </c:pt>
                <c:pt idx="22">
                  <c:v>593.60700000000008</c:v>
                </c:pt>
                <c:pt idx="23">
                  <c:v>585.39600000000007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5616"/>
        <c:axId val="-2020262352"/>
      </c:scatterChart>
      <c:valAx>
        <c:axId val="-20202656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2352"/>
        <c:crosses val="autoZero"/>
        <c:crossBetween val="midCat"/>
        <c:majorUnit val="20"/>
      </c:valAx>
      <c:valAx>
        <c:axId val="-2020262352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5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955371155080398"/>
          <c:y val="0.11751118558063617"/>
          <c:w val="0.25316415801541575"/>
          <c:h val="0.37215406986366578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Sheet1!$V$133:$V$253</c:f>
              <c:numCache>
                <c:formatCode>General</c:formatCode>
                <c:ptCount val="121"/>
                <c:pt idx="0">
                  <c:v>561.32799999999997</c:v>
                </c:pt>
                <c:pt idx="1">
                  <c:v>566.22199999999998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Sheet1!$W$133:$W$253</c:f>
              <c:numCache>
                <c:formatCode>General</c:formatCode>
                <c:ptCount val="121"/>
                <c:pt idx="0">
                  <c:v>559.66200000000003</c:v>
                </c:pt>
                <c:pt idx="1">
                  <c:v>563.56600000000003</c:v>
                </c:pt>
                <c:pt idx="2">
                  <c:v>567.94899999999996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85264"/>
        <c:axId val="-40680368"/>
      </c:scatterChart>
      <c:valAx>
        <c:axId val="-40685264"/>
        <c:scaling>
          <c:orientation val="minMax"/>
          <c:max val="60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0368"/>
        <c:crosses val="autoZero"/>
        <c:crossBetween val="midCat"/>
      </c:valAx>
      <c:valAx>
        <c:axId val="-40680368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5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stimulation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647694496701561"/>
          <c:y val="0.11239509241569855"/>
          <c:w val="0.77764731779160035"/>
          <c:h val="0.75733307768185709"/>
        </c:manualLayout>
      </c:layout>
      <c:scatterChart>
        <c:scatterStyle val="lineMarker"/>
        <c:varyColors val="0"/>
        <c:ser>
          <c:idx val="1"/>
          <c:order val="0"/>
          <c:tx>
            <c:v>cell 1 120min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20'!$Y$117:$Y$157</c:f>
              <c:numCache>
                <c:formatCode>General</c:formatCode>
                <c:ptCount val="41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</c:numCache>
            </c:numRef>
          </c:yVal>
          <c:smooth val="0"/>
        </c:ser>
        <c:ser>
          <c:idx val="2"/>
          <c:order val="1"/>
          <c:tx>
            <c:v>cell 2 115min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20'!$Z$117:$Z$157</c:f>
              <c:numCache>
                <c:formatCode>General</c:formatCode>
                <c:ptCount val="41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</c:numCache>
            </c:numRef>
          </c:yVal>
          <c:smooth val="0"/>
        </c:ser>
        <c:ser>
          <c:idx val="3"/>
          <c:order val="2"/>
          <c:tx>
            <c:v>cell 3 175min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20'!$AA$117:$AA$157</c:f>
              <c:numCache>
                <c:formatCode>General</c:formatCode>
                <c:ptCount val="41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</c:numCache>
            </c:numRef>
          </c:yVal>
          <c:smooth val="0"/>
        </c:ser>
        <c:ser>
          <c:idx val="4"/>
          <c:order val="3"/>
          <c:tx>
            <c:v>cell 4 165min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20'!$AB$117:$AB$157</c:f>
              <c:numCache>
                <c:formatCode>General</c:formatCode>
                <c:ptCount val="41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</c:numCache>
            </c:numRef>
          </c:yVal>
          <c:smooth val="0"/>
        </c:ser>
        <c:ser>
          <c:idx val="5"/>
          <c:order val="4"/>
          <c:tx>
            <c:v>cell 5 135min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20'!$AC$117:$AC$157</c:f>
              <c:numCache>
                <c:formatCode>General</c:formatCode>
                <c:ptCount val="41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</c:numCache>
            </c:numRef>
          </c:yVal>
          <c:smooth val="0"/>
        </c:ser>
        <c:ser>
          <c:idx val="6"/>
          <c:order val="5"/>
          <c:tx>
            <c:v>cell 6 155min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20'!$AD$117:$AD$157</c:f>
              <c:numCache>
                <c:formatCode>General</c:formatCode>
                <c:ptCount val="41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</c:numCache>
            </c:numRef>
          </c:yVal>
          <c:smooth val="0"/>
        </c:ser>
        <c:ser>
          <c:idx val="7"/>
          <c:order val="6"/>
          <c:tx>
            <c:v>cell 7 190min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20'!$AE$117:$AE$157</c:f>
              <c:numCache>
                <c:formatCode>General</c:formatCode>
                <c:ptCount val="41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</c:numCache>
            </c:numRef>
          </c:yVal>
          <c:smooth val="0"/>
        </c:ser>
        <c:ser>
          <c:idx val="8"/>
          <c:order val="7"/>
          <c:tx>
            <c:v>cell 8 130min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20'!$AF$117:$AF$157</c:f>
              <c:numCache>
                <c:formatCode>General</c:formatCode>
                <c:ptCount val="41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</c:numCache>
            </c:numRef>
          </c:yVal>
          <c:smooth val="0"/>
        </c:ser>
        <c:ser>
          <c:idx val="9"/>
          <c:order val="8"/>
          <c:tx>
            <c:v>cell 9 130min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20'!$AG$117:$AG$157</c:f>
              <c:numCache>
                <c:formatCode>General</c:formatCode>
                <c:ptCount val="41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</c:numCache>
            </c:numRef>
          </c:yVal>
          <c:smooth val="0"/>
        </c:ser>
        <c:ser>
          <c:idx val="10"/>
          <c:order val="9"/>
          <c:tx>
            <c:v>cell 10 120min</c:v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20'!$AH$117:$AH$157</c:f>
              <c:numCache>
                <c:formatCode>General</c:formatCode>
                <c:ptCount val="41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6704"/>
        <c:axId val="-2020257456"/>
      </c:scatterChart>
      <c:valAx>
        <c:axId val="-2020266704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7456"/>
        <c:crosses val="autoZero"/>
        <c:crossBetween val="midCat"/>
        <c:majorUnit val="20"/>
      </c:valAx>
      <c:valAx>
        <c:axId val="-2020257456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6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25503616142038"/>
          <c:y val="0.50081962479295694"/>
          <c:w val="0.21981241901407653"/>
          <c:h val="0.37773429649256962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56912"/>
        <c:axId val="-2020263984"/>
      </c:scatterChart>
      <c:valAx>
        <c:axId val="-202025691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3984"/>
        <c:crosses val="autoZero"/>
        <c:crossBetween val="midCat"/>
      </c:valAx>
      <c:valAx>
        <c:axId val="-20202639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3.358235485834461E-3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6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0720"/>
        <c:axId val="-2020255824"/>
      </c:scatterChart>
      <c:valAx>
        <c:axId val="-202026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5824"/>
        <c:crosses val="autoZero"/>
        <c:crossBetween val="midCat"/>
        <c:majorUnit val="10"/>
      </c:valAx>
      <c:valAx>
        <c:axId val="-2020255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0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10</a:t>
            </a:r>
            <a:r>
              <a:rPr lang="en-US" altLang="zh-CN" sz="1600" baseline="0" dirty="0"/>
              <a:t> </a:t>
            </a:r>
            <a:r>
              <a:rPr lang="en-US" altLang="zh-CN" sz="1600" baseline="0" dirty="0" err="1"/>
              <a:t>mM</a:t>
            </a:r>
            <a:r>
              <a:rPr lang="en-US" altLang="zh-CN" sz="1600" baseline="0" dirty="0"/>
              <a:t> HU stimulation</a:t>
            </a:r>
            <a:endParaRPr lang="en-US" altLang="zh-C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644891425951583"/>
          <c:y val="0.10707180534097492"/>
          <c:w val="0.79430659405131199"/>
          <c:h val="0.76603397251111816"/>
        </c:manualLayout>
      </c:layout>
      <c:scatterChart>
        <c:scatterStyle val="lineMarker"/>
        <c:varyColors val="0"/>
        <c:ser>
          <c:idx val="0"/>
          <c:order val="0"/>
          <c:tx>
            <c:v>cell 1 140min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10'!$C$105:$C$107,'20141104 10'!$C$110:$C$133)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10'!$D$105:$D$107,'20141104 10'!$D$110:$D$133)</c:f>
              <c:numCache>
                <c:formatCode>General</c:formatCode>
                <c:ptCount val="27"/>
                <c:pt idx="0" formatCode="0_ ">
                  <c:v>187.73799999999994</c:v>
                </c:pt>
                <c:pt idx="1">
                  <c:v>194.51900000000012</c:v>
                </c:pt>
                <c:pt idx="2">
                  <c:v>198.90999999999997</c:v>
                </c:pt>
                <c:pt idx="3">
                  <c:v>348.03500000000008</c:v>
                </c:pt>
                <c:pt idx="4">
                  <c:v>315.7120000000001</c:v>
                </c:pt>
                <c:pt idx="5">
                  <c:v>345.84000000000003</c:v>
                </c:pt>
                <c:pt idx="6">
                  <c:v>377.09600000000012</c:v>
                </c:pt>
                <c:pt idx="7">
                  <c:v>396.72799999999995</c:v>
                </c:pt>
                <c:pt idx="8">
                  <c:v>434.36299999999994</c:v>
                </c:pt>
                <c:pt idx="9">
                  <c:v>444.47500000000002</c:v>
                </c:pt>
                <c:pt idx="10">
                  <c:v>440.01699999999994</c:v>
                </c:pt>
                <c:pt idx="11">
                  <c:v>462.70100000000014</c:v>
                </c:pt>
                <c:pt idx="12">
                  <c:v>460.51900000000012</c:v>
                </c:pt>
                <c:pt idx="13">
                  <c:v>470.2879999999999</c:v>
                </c:pt>
                <c:pt idx="14">
                  <c:v>463.11800000000005</c:v>
                </c:pt>
                <c:pt idx="15">
                  <c:v>472.81000000000006</c:v>
                </c:pt>
                <c:pt idx="16">
                  <c:v>474.8610000000001</c:v>
                </c:pt>
                <c:pt idx="17">
                  <c:v>472.35200000000009</c:v>
                </c:pt>
                <c:pt idx="18">
                  <c:v>471.52099999999996</c:v>
                </c:pt>
                <c:pt idx="19">
                  <c:v>475.8180000000001</c:v>
                </c:pt>
                <c:pt idx="20">
                  <c:v>458.49299999999994</c:v>
                </c:pt>
                <c:pt idx="21">
                  <c:v>464.40700000000004</c:v>
                </c:pt>
                <c:pt idx="22">
                  <c:v>455.81200000000001</c:v>
                </c:pt>
                <c:pt idx="23">
                  <c:v>450.13900000000001</c:v>
                </c:pt>
                <c:pt idx="24">
                  <c:v>439.57999999999993</c:v>
                </c:pt>
                <c:pt idx="25">
                  <c:v>433.548</c:v>
                </c:pt>
                <c:pt idx="26">
                  <c:v>429.71599999999989</c:v>
                </c:pt>
              </c:numCache>
            </c:numRef>
          </c:yVal>
          <c:smooth val="0"/>
        </c:ser>
        <c:ser>
          <c:idx val="1"/>
          <c:order val="1"/>
          <c:tx>
            <c:v>cell 2 115min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10'!$C$105:$C$118,'20141104 10'!$C$121:$C$128)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10'!$E$105:$E$118,'20141104 10'!$E$121:$E$128)</c:f>
              <c:numCache>
                <c:formatCode>General</c:formatCode>
                <c:ptCount val="22"/>
                <c:pt idx="0">
                  <c:v>187.10199999999998</c:v>
                </c:pt>
                <c:pt idx="1">
                  <c:v>152.20799999999986</c:v>
                </c:pt>
                <c:pt idx="2">
                  <c:v>149.18299999999988</c:v>
                </c:pt>
                <c:pt idx="3">
                  <c:v>152.02900000000011</c:v>
                </c:pt>
                <c:pt idx="4">
                  <c:v>165.77299999999991</c:v>
                </c:pt>
                <c:pt idx="5">
                  <c:v>187.96000000000004</c:v>
                </c:pt>
                <c:pt idx="6">
                  <c:v>211.99800000000005</c:v>
                </c:pt>
                <c:pt idx="7">
                  <c:v>239.44199999999989</c:v>
                </c:pt>
                <c:pt idx="8">
                  <c:v>269.77599999999995</c:v>
                </c:pt>
                <c:pt idx="9">
                  <c:v>286.80099999999993</c:v>
                </c:pt>
                <c:pt idx="10">
                  <c:v>306.42200000000003</c:v>
                </c:pt>
                <c:pt idx="11">
                  <c:v>322.2589999999999</c:v>
                </c:pt>
                <c:pt idx="12">
                  <c:v>331.70799999999997</c:v>
                </c:pt>
                <c:pt idx="13">
                  <c:v>334.55000000000007</c:v>
                </c:pt>
                <c:pt idx="14">
                  <c:v>414.91599999999994</c:v>
                </c:pt>
                <c:pt idx="15">
                  <c:v>362.22400000000005</c:v>
                </c:pt>
                <c:pt idx="16">
                  <c:v>350.07299999999998</c:v>
                </c:pt>
                <c:pt idx="17">
                  <c:v>344.84100000000001</c:v>
                </c:pt>
                <c:pt idx="18">
                  <c:v>354.08499999999992</c:v>
                </c:pt>
                <c:pt idx="19">
                  <c:v>351.19500000000005</c:v>
                </c:pt>
                <c:pt idx="20">
                  <c:v>345.22300000000007</c:v>
                </c:pt>
                <c:pt idx="21">
                  <c:v>342.22500000000002</c:v>
                </c:pt>
              </c:numCache>
            </c:numRef>
          </c:yVal>
          <c:smooth val="0"/>
        </c:ser>
        <c:ser>
          <c:idx val="2"/>
          <c:order val="2"/>
          <c:tx>
            <c:v>cell 3 155min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'20141104 10'!$C$105:$C$145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'20141104 10'!$F$105:$F$145</c:f>
              <c:numCache>
                <c:formatCode>General</c:formatCode>
                <c:ptCount val="41"/>
                <c:pt idx="0">
                  <c:v>337.01300000000003</c:v>
                </c:pt>
                <c:pt idx="1">
                  <c:v>340.47400000000005</c:v>
                </c:pt>
                <c:pt idx="2">
                  <c:v>339.85500000000013</c:v>
                </c:pt>
                <c:pt idx="3">
                  <c:v>339.92100000000016</c:v>
                </c:pt>
                <c:pt idx="4">
                  <c:v>326.93099999999993</c:v>
                </c:pt>
                <c:pt idx="5">
                  <c:v>335.85600000000011</c:v>
                </c:pt>
                <c:pt idx="6">
                  <c:v>336.6819999999999</c:v>
                </c:pt>
                <c:pt idx="7">
                  <c:v>339.49200000000008</c:v>
                </c:pt>
                <c:pt idx="8">
                  <c:v>347.28699999999992</c:v>
                </c:pt>
                <c:pt idx="9">
                  <c:v>348.755</c:v>
                </c:pt>
                <c:pt idx="10">
                  <c:v>352.81600000000003</c:v>
                </c:pt>
                <c:pt idx="11">
                  <c:v>355.66000000000008</c:v>
                </c:pt>
                <c:pt idx="12">
                  <c:v>356.90599999999995</c:v>
                </c:pt>
                <c:pt idx="13">
                  <c:v>363.04200000000003</c:v>
                </c:pt>
                <c:pt idx="14">
                  <c:v>354.96399999999994</c:v>
                </c:pt>
                <c:pt idx="15">
                  <c:v>348.69899999999996</c:v>
                </c:pt>
                <c:pt idx="16">
                  <c:v>348.62</c:v>
                </c:pt>
                <c:pt idx="17">
                  <c:v>336.42600000000004</c:v>
                </c:pt>
                <c:pt idx="18">
                  <c:v>342.79700000000003</c:v>
                </c:pt>
                <c:pt idx="19">
                  <c:v>322.94299999999998</c:v>
                </c:pt>
                <c:pt idx="20">
                  <c:v>341.87300000000005</c:v>
                </c:pt>
                <c:pt idx="21">
                  <c:v>334.37199999999996</c:v>
                </c:pt>
                <c:pt idx="22">
                  <c:v>332.9559999999999</c:v>
                </c:pt>
                <c:pt idx="23">
                  <c:v>335.94699999999989</c:v>
                </c:pt>
                <c:pt idx="24">
                  <c:v>337.19199999999989</c:v>
                </c:pt>
                <c:pt idx="25">
                  <c:v>332.89600000000007</c:v>
                </c:pt>
                <c:pt idx="26">
                  <c:v>331.63900000000001</c:v>
                </c:pt>
                <c:pt idx="27">
                  <c:v>332.31799999999998</c:v>
                </c:pt>
                <c:pt idx="28">
                  <c:v>329.26999999999987</c:v>
                </c:pt>
                <c:pt idx="29">
                  <c:v>320.12599999999986</c:v>
                </c:pt>
                <c:pt idx="30">
                  <c:v>324.48000000000013</c:v>
                </c:pt>
                <c:pt idx="31">
                  <c:v>322.89599999999996</c:v>
                </c:pt>
              </c:numCache>
            </c:numRef>
          </c:yVal>
          <c:smooth val="0"/>
        </c:ser>
        <c:ser>
          <c:idx val="3"/>
          <c:order val="3"/>
          <c:tx>
            <c:v>cell 4 105min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('20141104 10'!$C$105:$C$110,'20141104 10'!$C$113:$C$126)</c:f>
              <c:numCache>
                <c:formatCode>0_ </c:formatCode>
                <c:ptCount val="2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10'!$G$105:$G$110,'20141104 10'!$G$113:$G$126)</c:f>
              <c:numCache>
                <c:formatCode>General</c:formatCode>
                <c:ptCount val="20"/>
                <c:pt idx="0">
                  <c:v>175.14900000000011</c:v>
                </c:pt>
                <c:pt idx="1">
                  <c:v>172.62099999999998</c:v>
                </c:pt>
                <c:pt idx="2">
                  <c:v>182.29300000000012</c:v>
                </c:pt>
                <c:pt idx="3">
                  <c:v>184.98799999999994</c:v>
                </c:pt>
                <c:pt idx="4">
                  <c:v>197.74699999999996</c:v>
                </c:pt>
                <c:pt idx="5">
                  <c:v>212.43299999999999</c:v>
                </c:pt>
                <c:pt idx="6">
                  <c:v>290.28500000000008</c:v>
                </c:pt>
                <c:pt idx="7">
                  <c:v>259.04100000000005</c:v>
                </c:pt>
                <c:pt idx="8">
                  <c:v>273.31299999999999</c:v>
                </c:pt>
                <c:pt idx="9">
                  <c:v>289.7879999999999</c:v>
                </c:pt>
                <c:pt idx="10">
                  <c:v>293.38300000000004</c:v>
                </c:pt>
                <c:pt idx="11">
                  <c:v>321.61699999999996</c:v>
                </c:pt>
                <c:pt idx="12">
                  <c:v>327.70099999999991</c:v>
                </c:pt>
                <c:pt idx="13">
                  <c:v>323.23</c:v>
                </c:pt>
                <c:pt idx="14">
                  <c:v>330.51799999999992</c:v>
                </c:pt>
                <c:pt idx="15">
                  <c:v>335.7399999999999</c:v>
                </c:pt>
                <c:pt idx="16">
                  <c:v>343.76699999999994</c:v>
                </c:pt>
                <c:pt idx="17">
                  <c:v>336.05800000000011</c:v>
                </c:pt>
                <c:pt idx="18">
                  <c:v>328.77699999999993</c:v>
                </c:pt>
                <c:pt idx="19">
                  <c:v>336.95199999999988</c:v>
                </c:pt>
              </c:numCache>
            </c:numRef>
          </c:yVal>
          <c:smooth val="0"/>
        </c:ser>
        <c:ser>
          <c:idx val="4"/>
          <c:order val="4"/>
          <c:tx>
            <c:v>cell 5 95min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10'!$C$105:$C$107,'20141104 10'!$C$110:$C$124)</c:f>
              <c:numCache>
                <c:formatCode>0_ </c:formatCode>
                <c:ptCount val="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</c:numCache>
            </c:numRef>
          </c:xVal>
          <c:yVal>
            <c:numRef>
              <c:f>('20141104 10'!$H$105:$H$107,'20141104 10'!$H$110:$H$124)</c:f>
              <c:numCache>
                <c:formatCode>General</c:formatCode>
                <c:ptCount val="18"/>
                <c:pt idx="0">
                  <c:v>144.51699999999994</c:v>
                </c:pt>
                <c:pt idx="1">
                  <c:v>149.53499999999997</c:v>
                </c:pt>
                <c:pt idx="2">
                  <c:v>154.39699999999993</c:v>
                </c:pt>
                <c:pt idx="3">
                  <c:v>227.71900000000005</c:v>
                </c:pt>
                <c:pt idx="4">
                  <c:v>200.37199999999996</c:v>
                </c:pt>
                <c:pt idx="5">
                  <c:v>221.40500000000009</c:v>
                </c:pt>
                <c:pt idx="6">
                  <c:v>250.8839999999999</c:v>
                </c:pt>
                <c:pt idx="7">
                  <c:v>281.39599999999996</c:v>
                </c:pt>
                <c:pt idx="8">
                  <c:v>306.75</c:v>
                </c:pt>
                <c:pt idx="9">
                  <c:v>319.99699999999996</c:v>
                </c:pt>
                <c:pt idx="10">
                  <c:v>323.78700000000003</c:v>
                </c:pt>
                <c:pt idx="11">
                  <c:v>330.25799999999992</c:v>
                </c:pt>
                <c:pt idx="12">
                  <c:v>346.58199999999999</c:v>
                </c:pt>
                <c:pt idx="13">
                  <c:v>335.9609999999999</c:v>
                </c:pt>
                <c:pt idx="14">
                  <c:v>348.23599999999999</c:v>
                </c:pt>
                <c:pt idx="15">
                  <c:v>347.54599999999994</c:v>
                </c:pt>
                <c:pt idx="16">
                  <c:v>347.83000000000004</c:v>
                </c:pt>
                <c:pt idx="17">
                  <c:v>347.67200000000003</c:v>
                </c:pt>
              </c:numCache>
            </c:numRef>
          </c:yVal>
          <c:smooth val="0"/>
        </c:ser>
        <c:ser>
          <c:idx val="5"/>
          <c:order val="5"/>
          <c:tx>
            <c:v>cell 6 110min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10'!$C$105:$C$113,'20141104 10'!$C$116:$C$127)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10'!$I$105:$I$113,'20141104 10'!$I$116:$I$127)</c:f>
              <c:numCache>
                <c:formatCode>General</c:formatCode>
                <c:ptCount val="21"/>
                <c:pt idx="0">
                  <c:v>123.24599999999998</c:v>
                </c:pt>
                <c:pt idx="1">
                  <c:v>128.1629999999999</c:v>
                </c:pt>
                <c:pt idx="2">
                  <c:v>133.548</c:v>
                </c:pt>
                <c:pt idx="3">
                  <c:v>140.11300000000006</c:v>
                </c:pt>
                <c:pt idx="4">
                  <c:v>147.89700000000005</c:v>
                </c:pt>
                <c:pt idx="5">
                  <c:v>168.19200000000001</c:v>
                </c:pt>
                <c:pt idx="6">
                  <c:v>191.27900000000011</c:v>
                </c:pt>
                <c:pt idx="7">
                  <c:v>222.70500000000004</c:v>
                </c:pt>
                <c:pt idx="8">
                  <c:v>253.04600000000005</c:v>
                </c:pt>
                <c:pt idx="9">
                  <c:v>413.47199999999998</c:v>
                </c:pt>
                <c:pt idx="10">
                  <c:v>375.69899999999996</c:v>
                </c:pt>
                <c:pt idx="11">
                  <c:v>370.38700000000006</c:v>
                </c:pt>
                <c:pt idx="12">
                  <c:v>395.20300000000009</c:v>
                </c:pt>
                <c:pt idx="13">
                  <c:v>402.80400000000009</c:v>
                </c:pt>
                <c:pt idx="14">
                  <c:v>396.73700000000008</c:v>
                </c:pt>
                <c:pt idx="15">
                  <c:v>404.96500000000003</c:v>
                </c:pt>
                <c:pt idx="16">
                  <c:v>386.2059999999999</c:v>
                </c:pt>
                <c:pt idx="17">
                  <c:v>397.63</c:v>
                </c:pt>
                <c:pt idx="18">
                  <c:v>387.65600000000006</c:v>
                </c:pt>
                <c:pt idx="19">
                  <c:v>384.274</c:v>
                </c:pt>
                <c:pt idx="20">
                  <c:v>389.20799999999997</c:v>
                </c:pt>
              </c:numCache>
            </c:numRef>
          </c:yVal>
          <c:smooth val="0"/>
        </c:ser>
        <c:ser>
          <c:idx val="6"/>
          <c:order val="6"/>
          <c:tx>
            <c:v>cell 7 120min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10'!$C$105:$C$118,'20141104 10'!$C$121:$C$129)</c:f>
              <c:numCache>
                <c:formatCode>0_ 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</c:numCache>
            </c:numRef>
          </c:xVal>
          <c:yVal>
            <c:numRef>
              <c:f>('20141104 10'!$J$105:$J$118,'20141104 10'!$J$121:$J$129)</c:f>
              <c:numCache>
                <c:formatCode>General</c:formatCode>
                <c:ptCount val="23"/>
                <c:pt idx="0">
                  <c:v>186.28599999999994</c:v>
                </c:pt>
                <c:pt idx="1">
                  <c:v>137.59099999999989</c:v>
                </c:pt>
                <c:pt idx="2">
                  <c:v>140.73700000000008</c:v>
                </c:pt>
                <c:pt idx="3">
                  <c:v>137.59100000000001</c:v>
                </c:pt>
                <c:pt idx="4">
                  <c:v>146.34400000000005</c:v>
                </c:pt>
                <c:pt idx="5">
                  <c:v>169.74</c:v>
                </c:pt>
                <c:pt idx="6">
                  <c:v>195.54899999999998</c:v>
                </c:pt>
                <c:pt idx="7">
                  <c:v>225.83299999999997</c:v>
                </c:pt>
                <c:pt idx="8">
                  <c:v>251.41699999999992</c:v>
                </c:pt>
                <c:pt idx="9">
                  <c:v>273.02200000000016</c:v>
                </c:pt>
                <c:pt idx="10">
                  <c:v>300.57800000000009</c:v>
                </c:pt>
                <c:pt idx="11">
                  <c:v>332.85</c:v>
                </c:pt>
                <c:pt idx="12">
                  <c:v>354.17599999999993</c:v>
                </c:pt>
                <c:pt idx="13">
                  <c:v>451.79200000000003</c:v>
                </c:pt>
                <c:pt idx="14">
                  <c:v>413.14499999999998</c:v>
                </c:pt>
                <c:pt idx="15">
                  <c:v>407.01900000000001</c:v>
                </c:pt>
                <c:pt idx="16">
                  <c:v>396.44500000000005</c:v>
                </c:pt>
                <c:pt idx="17">
                  <c:v>397.25799999999992</c:v>
                </c:pt>
                <c:pt idx="18">
                  <c:v>400.60899999999992</c:v>
                </c:pt>
                <c:pt idx="19">
                  <c:v>390.90599999999995</c:v>
                </c:pt>
                <c:pt idx="20">
                  <c:v>390.80199999999991</c:v>
                </c:pt>
                <c:pt idx="21">
                  <c:v>391.57999999999993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7"/>
          <c:order val="7"/>
          <c:tx>
            <c:v>cell 8 110min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10'!$C$105:$C$112,'20141104 10'!$C$115:$C$127)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10'!$K$105:$K$112,'20141104 10'!$K$115:$K$127)</c:f>
              <c:numCache>
                <c:formatCode>0.00_);[Red]\(0.00\)</c:formatCode>
                <c:ptCount val="21"/>
                <c:pt idx="0">
                  <c:v>150.43000000000006</c:v>
                </c:pt>
                <c:pt idx="1">
                  <c:v>160.947</c:v>
                </c:pt>
                <c:pt idx="2">
                  <c:v>160.27600000000007</c:v>
                </c:pt>
                <c:pt idx="3">
                  <c:v>165.37900000000013</c:v>
                </c:pt>
                <c:pt idx="4">
                  <c:v>171.66999999999996</c:v>
                </c:pt>
                <c:pt idx="5">
                  <c:v>187.64999999999998</c:v>
                </c:pt>
                <c:pt idx="6">
                  <c:v>202.29999999999995</c:v>
                </c:pt>
                <c:pt idx="7">
                  <c:v>300.37199999999996</c:v>
                </c:pt>
                <c:pt idx="8">
                  <c:v>276.07299999999987</c:v>
                </c:pt>
                <c:pt idx="9">
                  <c:v>275.13099999999986</c:v>
                </c:pt>
                <c:pt idx="10">
                  <c:v>288.54599999999994</c:v>
                </c:pt>
                <c:pt idx="11">
                  <c:v>312.8370000000001</c:v>
                </c:pt>
                <c:pt idx="12">
                  <c:v>324.43100000000004</c:v>
                </c:pt>
                <c:pt idx="13">
                  <c:v>327.25600000000009</c:v>
                </c:pt>
                <c:pt idx="14">
                  <c:v>353.21699999999987</c:v>
                </c:pt>
                <c:pt idx="15">
                  <c:v>348.97800000000007</c:v>
                </c:pt>
                <c:pt idx="16">
                  <c:v>355.0390000000001</c:v>
                </c:pt>
                <c:pt idx="17">
                  <c:v>355.65700000000004</c:v>
                </c:pt>
                <c:pt idx="18">
                  <c:v>355.69100000000003</c:v>
                </c:pt>
                <c:pt idx="19">
                  <c:v>360.51199999999994</c:v>
                </c:pt>
                <c:pt idx="20">
                  <c:v>359.85199999999998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0176"/>
        <c:axId val="-2020258000"/>
      </c:scatterChart>
      <c:valAx>
        <c:axId val="-202026017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8000"/>
        <c:crosses val="autoZero"/>
        <c:crossBetween val="midCat"/>
      </c:valAx>
      <c:valAx>
        <c:axId val="-2020258000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0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46775268589177"/>
          <c:y val="0.11473784383496434"/>
          <c:w val="0.27105213101893633"/>
          <c:h val="0.36566645310501861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 mM</a:t>
            </a:r>
            <a:r>
              <a:rPr lang="en-US" altLang="zh-CN" baseline="0"/>
              <a:t> HU stimulation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4937285481922"/>
          <c:y val="0.10110201872212704"/>
          <c:w val="0.83795093980728952"/>
          <c:h val="0.77786093667298695"/>
        </c:manualLayout>
      </c:layout>
      <c:scatterChart>
        <c:scatterStyle val="lineMarker"/>
        <c:varyColors val="0"/>
        <c:ser>
          <c:idx val="0"/>
          <c:order val="0"/>
          <c:tx>
            <c:v>cell 1 105min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20'!$C$101,'20141104 20'!$C$104:$C$122)</c:f>
              <c:numCache>
                <c:formatCode>0_ 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20'!$D$101,'20141104 20'!$D$104:$D$122)</c:f>
              <c:numCache>
                <c:formatCode>General</c:formatCode>
                <c:ptCount val="20"/>
                <c:pt idx="0">
                  <c:v>241.23099999999988</c:v>
                </c:pt>
                <c:pt idx="1">
                  <c:v>238.29499999999996</c:v>
                </c:pt>
                <c:pt idx="2">
                  <c:v>220.14400000000001</c:v>
                </c:pt>
                <c:pt idx="3">
                  <c:v>222.01599999999985</c:v>
                </c:pt>
                <c:pt idx="4">
                  <c:v>230.06200000000013</c:v>
                </c:pt>
                <c:pt idx="5">
                  <c:v>250.87800000000004</c:v>
                </c:pt>
                <c:pt idx="6">
                  <c:v>277.24800000000005</c:v>
                </c:pt>
                <c:pt idx="7">
                  <c:v>307.78700000000003</c:v>
                </c:pt>
                <c:pt idx="8">
                  <c:v>336.0619999999999</c:v>
                </c:pt>
                <c:pt idx="9">
                  <c:v>386.91599999999994</c:v>
                </c:pt>
                <c:pt idx="10">
                  <c:v>381.60300000000007</c:v>
                </c:pt>
                <c:pt idx="11">
                  <c:v>403.1160000000001</c:v>
                </c:pt>
                <c:pt idx="12">
                  <c:v>440.21600000000001</c:v>
                </c:pt>
                <c:pt idx="13">
                  <c:v>460.50700000000006</c:v>
                </c:pt>
                <c:pt idx="14">
                  <c:v>455.17999999999995</c:v>
                </c:pt>
                <c:pt idx="15">
                  <c:v>462.57799999999997</c:v>
                </c:pt>
                <c:pt idx="16">
                  <c:v>466.73599999999988</c:v>
                </c:pt>
                <c:pt idx="17">
                  <c:v>472.08600000000001</c:v>
                </c:pt>
                <c:pt idx="18">
                  <c:v>468.33600000000001</c:v>
                </c:pt>
                <c:pt idx="19">
                  <c:v>450.495</c:v>
                </c:pt>
              </c:numCache>
            </c:numRef>
          </c:yVal>
          <c:smooth val="0"/>
        </c:ser>
        <c:ser>
          <c:idx val="1"/>
          <c:order val="1"/>
          <c:tx>
            <c:v>cell 2 135min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20'!$C$101:$C$112,'20141104 20'!$C$115:$C$128)</c:f>
              <c:numCache>
                <c:formatCode>0_ 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</c:numCache>
            </c:numRef>
          </c:xVal>
          <c:yVal>
            <c:numRef>
              <c:f>('20141104 20'!$E$101:$E$112,'20141104 20'!$E$115:$E$128)</c:f>
              <c:numCache>
                <c:formatCode>General</c:formatCode>
                <c:ptCount val="26"/>
                <c:pt idx="0">
                  <c:v>131.66399999999999</c:v>
                </c:pt>
                <c:pt idx="1">
                  <c:v>132.60500000000002</c:v>
                </c:pt>
                <c:pt idx="2">
                  <c:v>135.26099999999997</c:v>
                </c:pt>
                <c:pt idx="3">
                  <c:v>135.9620000000001</c:v>
                </c:pt>
                <c:pt idx="4">
                  <c:v>150.6819999999999</c:v>
                </c:pt>
                <c:pt idx="5">
                  <c:v>153.8599999999999</c:v>
                </c:pt>
                <c:pt idx="6">
                  <c:v>152.83300000000008</c:v>
                </c:pt>
                <c:pt idx="7">
                  <c:v>163.89399999999989</c:v>
                </c:pt>
                <c:pt idx="8">
                  <c:v>175.47900000000004</c:v>
                </c:pt>
                <c:pt idx="9">
                  <c:v>193.42100000000005</c:v>
                </c:pt>
                <c:pt idx="10">
                  <c:v>206.46800000000007</c:v>
                </c:pt>
                <c:pt idx="11">
                  <c:v>320.97799999999995</c:v>
                </c:pt>
                <c:pt idx="12">
                  <c:v>336.40300000000013</c:v>
                </c:pt>
                <c:pt idx="13">
                  <c:v>316.58500000000004</c:v>
                </c:pt>
                <c:pt idx="14">
                  <c:v>336.35899999999992</c:v>
                </c:pt>
                <c:pt idx="15">
                  <c:v>343.92399999999998</c:v>
                </c:pt>
                <c:pt idx="16">
                  <c:v>380.07299999999998</c:v>
                </c:pt>
                <c:pt idx="17">
                  <c:v>384.49099999999999</c:v>
                </c:pt>
                <c:pt idx="18">
                  <c:v>407.93599999999992</c:v>
                </c:pt>
                <c:pt idx="19">
                  <c:v>389.61500000000001</c:v>
                </c:pt>
                <c:pt idx="20">
                  <c:v>401.06899999999996</c:v>
                </c:pt>
                <c:pt idx="21">
                  <c:v>372.83799999999997</c:v>
                </c:pt>
                <c:pt idx="22">
                  <c:v>376.84900000000005</c:v>
                </c:pt>
                <c:pt idx="23">
                  <c:v>377.86900000000003</c:v>
                </c:pt>
                <c:pt idx="24">
                  <c:v>380.53600000000006</c:v>
                </c:pt>
                <c:pt idx="25">
                  <c:v>380.22400000000005</c:v>
                </c:pt>
              </c:numCache>
            </c:numRef>
          </c:yVal>
          <c:smooth val="0"/>
        </c:ser>
        <c:ser>
          <c:idx val="2"/>
          <c:order val="2"/>
          <c:tx>
            <c:v>cell 3 115min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('20141104 20'!$C$101:$C$108,'20141104 20'!$C$111:$C$124)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20'!$F$101:$F$108,'20141104 20'!$F$111:$F$124)</c:f>
              <c:numCache>
                <c:formatCode>General</c:formatCode>
                <c:ptCount val="22"/>
                <c:pt idx="0">
                  <c:v>104.95600000000002</c:v>
                </c:pt>
                <c:pt idx="1">
                  <c:v>101.04500000000007</c:v>
                </c:pt>
                <c:pt idx="2">
                  <c:v>104.53700000000003</c:v>
                </c:pt>
                <c:pt idx="3">
                  <c:v>106.85000000000002</c:v>
                </c:pt>
                <c:pt idx="4">
                  <c:v>115.221</c:v>
                </c:pt>
                <c:pt idx="5">
                  <c:v>124.27099999999996</c:v>
                </c:pt>
                <c:pt idx="6">
                  <c:v>131.82899999999995</c:v>
                </c:pt>
                <c:pt idx="7">
                  <c:v>202.76799999999992</c:v>
                </c:pt>
                <c:pt idx="8">
                  <c:v>199.56000000000006</c:v>
                </c:pt>
                <c:pt idx="9">
                  <c:v>188.44700000000012</c:v>
                </c:pt>
                <c:pt idx="10">
                  <c:v>209.66100000000006</c:v>
                </c:pt>
                <c:pt idx="11">
                  <c:v>213.96000000000004</c:v>
                </c:pt>
                <c:pt idx="12">
                  <c:v>221.47200000000009</c:v>
                </c:pt>
                <c:pt idx="13">
                  <c:v>217.14599999999996</c:v>
                </c:pt>
                <c:pt idx="14">
                  <c:v>221.14300000000003</c:v>
                </c:pt>
                <c:pt idx="15">
                  <c:v>227.11699999999996</c:v>
                </c:pt>
                <c:pt idx="16">
                  <c:v>235.03999999999996</c:v>
                </c:pt>
                <c:pt idx="17">
                  <c:v>213.00500000000011</c:v>
                </c:pt>
                <c:pt idx="18">
                  <c:v>222.96100000000013</c:v>
                </c:pt>
                <c:pt idx="19">
                  <c:v>219.80799999999988</c:v>
                </c:pt>
                <c:pt idx="20">
                  <c:v>221.33500000000004</c:v>
                </c:pt>
                <c:pt idx="21">
                  <c:v>221.40600000000006</c:v>
                </c:pt>
              </c:numCache>
            </c:numRef>
          </c:yVal>
          <c:smooth val="0"/>
        </c:ser>
        <c:ser>
          <c:idx val="3"/>
          <c:order val="3"/>
          <c:tx>
            <c:v>cell 4 175min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'20141104 20'!$C$101:$C$138</c:f>
              <c:numCache>
                <c:formatCode>0_ </c:formatCode>
                <c:ptCount val="3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</c:numCache>
            </c:numRef>
          </c:xVal>
          <c:yVal>
            <c:numRef>
              <c:f>'20141104 20'!$G$101:$G$136</c:f>
              <c:numCache>
                <c:formatCode>General</c:formatCode>
                <c:ptCount val="36"/>
                <c:pt idx="0">
                  <c:v>277.36800000000005</c:v>
                </c:pt>
                <c:pt idx="1">
                  <c:v>271.08799999999997</c:v>
                </c:pt>
                <c:pt idx="2">
                  <c:v>266.23199999999997</c:v>
                </c:pt>
                <c:pt idx="3">
                  <c:v>272.42899999999986</c:v>
                </c:pt>
                <c:pt idx="4">
                  <c:v>296.41999999999996</c:v>
                </c:pt>
                <c:pt idx="5">
                  <c:v>302.65900000000011</c:v>
                </c:pt>
                <c:pt idx="6">
                  <c:v>327.0859999999999</c:v>
                </c:pt>
                <c:pt idx="7">
                  <c:v>317.24500000000012</c:v>
                </c:pt>
                <c:pt idx="8">
                  <c:v>327.18600000000004</c:v>
                </c:pt>
                <c:pt idx="9">
                  <c:v>313.16499999999996</c:v>
                </c:pt>
                <c:pt idx="10">
                  <c:v>306.28999999999996</c:v>
                </c:pt>
                <c:pt idx="11">
                  <c:v>311.17499999999995</c:v>
                </c:pt>
                <c:pt idx="12">
                  <c:v>307.01300000000003</c:v>
                </c:pt>
                <c:pt idx="13">
                  <c:v>307.54300000000001</c:v>
                </c:pt>
                <c:pt idx="14">
                  <c:v>322.13700000000006</c:v>
                </c:pt>
                <c:pt idx="15">
                  <c:v>324.12800000000016</c:v>
                </c:pt>
                <c:pt idx="16">
                  <c:v>329.70100000000002</c:v>
                </c:pt>
                <c:pt idx="17">
                  <c:v>341.048</c:v>
                </c:pt>
                <c:pt idx="18">
                  <c:v>353.94799999999998</c:v>
                </c:pt>
                <c:pt idx="19">
                  <c:v>361.38499999999999</c:v>
                </c:pt>
                <c:pt idx="20">
                  <c:v>375.47500000000002</c:v>
                </c:pt>
                <c:pt idx="21">
                  <c:v>408.71800000000007</c:v>
                </c:pt>
                <c:pt idx="22">
                  <c:v>434.32300000000009</c:v>
                </c:pt>
                <c:pt idx="23">
                  <c:v>438.63400000000001</c:v>
                </c:pt>
                <c:pt idx="24">
                  <c:v>444.548</c:v>
                </c:pt>
                <c:pt idx="25">
                  <c:v>456.50599999999997</c:v>
                </c:pt>
                <c:pt idx="26">
                  <c:v>433.62099999999998</c:v>
                </c:pt>
                <c:pt idx="27">
                  <c:v>445.24799999999993</c:v>
                </c:pt>
                <c:pt idx="28">
                  <c:v>439.18200000000002</c:v>
                </c:pt>
                <c:pt idx="29">
                  <c:v>429.649</c:v>
                </c:pt>
                <c:pt idx="30">
                  <c:v>430.50199999999995</c:v>
                </c:pt>
                <c:pt idx="31">
                  <c:v>416.62200000000007</c:v>
                </c:pt>
                <c:pt idx="32">
                  <c:v>412.34800000000007</c:v>
                </c:pt>
                <c:pt idx="33">
                  <c:v>399.40499999999997</c:v>
                </c:pt>
                <c:pt idx="34">
                  <c:v>393.22599999999989</c:v>
                </c:pt>
                <c:pt idx="35">
                  <c:v>404.00700000000006</c:v>
                </c:pt>
              </c:numCache>
            </c:numRef>
          </c:yVal>
          <c:smooth val="0"/>
        </c:ser>
        <c:ser>
          <c:idx val="4"/>
          <c:order val="4"/>
          <c:tx>
            <c:v>cell 5 175min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20'!$C$101:$C$102,'20141104 20'!$C$105:$C$136)</c:f>
              <c:numCache>
                <c:formatCode>0_ </c:formatCode>
                <c:ptCount val="34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</c:numCache>
            </c:numRef>
          </c:xVal>
          <c:yVal>
            <c:numRef>
              <c:f>('20141104 20'!$H$101:$H$102,'20141104 20'!$H$105:$H$136)</c:f>
              <c:numCache>
                <c:formatCode>General</c:formatCode>
                <c:ptCount val="34"/>
                <c:pt idx="0">
                  <c:v>215.72699999999998</c:v>
                </c:pt>
                <c:pt idx="1">
                  <c:v>264.11700000000008</c:v>
                </c:pt>
                <c:pt idx="2">
                  <c:v>267.21800000000007</c:v>
                </c:pt>
                <c:pt idx="3">
                  <c:v>248.16799999999989</c:v>
                </c:pt>
                <c:pt idx="4">
                  <c:v>262.21500000000003</c:v>
                </c:pt>
                <c:pt idx="5">
                  <c:v>266.83299999999997</c:v>
                </c:pt>
                <c:pt idx="6">
                  <c:v>278.58899999999994</c:v>
                </c:pt>
                <c:pt idx="7">
                  <c:v>295.91800000000001</c:v>
                </c:pt>
                <c:pt idx="8">
                  <c:v>306.14600000000007</c:v>
                </c:pt>
                <c:pt idx="9">
                  <c:v>328.68999999999994</c:v>
                </c:pt>
                <c:pt idx="10">
                  <c:v>365.67999999999995</c:v>
                </c:pt>
                <c:pt idx="11">
                  <c:v>371.23899999999992</c:v>
                </c:pt>
                <c:pt idx="12">
                  <c:v>399.45000000000005</c:v>
                </c:pt>
                <c:pt idx="13">
                  <c:v>389.20399999999995</c:v>
                </c:pt>
                <c:pt idx="14">
                  <c:v>402.50300000000004</c:v>
                </c:pt>
                <c:pt idx="15">
                  <c:v>417.83800000000008</c:v>
                </c:pt>
                <c:pt idx="16">
                  <c:v>403.27499999999998</c:v>
                </c:pt>
                <c:pt idx="17">
                  <c:v>418.38099999999986</c:v>
                </c:pt>
                <c:pt idx="18">
                  <c:v>434.06000000000006</c:v>
                </c:pt>
                <c:pt idx="19">
                  <c:v>392.80900000000008</c:v>
                </c:pt>
                <c:pt idx="20">
                  <c:v>385.97</c:v>
                </c:pt>
                <c:pt idx="21">
                  <c:v>415.81200000000001</c:v>
                </c:pt>
                <c:pt idx="22">
                  <c:v>425.45499999999993</c:v>
                </c:pt>
                <c:pt idx="23">
                  <c:v>423.71899999999994</c:v>
                </c:pt>
                <c:pt idx="24">
                  <c:v>423.21100000000013</c:v>
                </c:pt>
                <c:pt idx="25">
                  <c:v>438.70800000000008</c:v>
                </c:pt>
                <c:pt idx="26">
                  <c:v>405.5809999999999</c:v>
                </c:pt>
                <c:pt idx="27">
                  <c:v>405.50399999999991</c:v>
                </c:pt>
                <c:pt idx="28">
                  <c:v>396.3850000000001</c:v>
                </c:pt>
                <c:pt idx="29">
                  <c:v>402.94599999999991</c:v>
                </c:pt>
                <c:pt idx="30">
                  <c:v>400.43799999999999</c:v>
                </c:pt>
                <c:pt idx="31">
                  <c:v>383.13000000000011</c:v>
                </c:pt>
                <c:pt idx="32">
                  <c:v>386.54599999999994</c:v>
                </c:pt>
                <c:pt idx="33">
                  <c:v>367.72800000000007</c:v>
                </c:pt>
              </c:numCache>
            </c:numRef>
          </c:yVal>
          <c:smooth val="0"/>
        </c:ser>
        <c:ser>
          <c:idx val="5"/>
          <c:order val="5"/>
          <c:tx>
            <c:v>cell 6 140min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20'!$C$101:$C$113,'20141104 20'!$C$116:$C$129)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20'!$I$101:$I$113,'20141104 20'!$I$116:$I$129)</c:f>
              <c:numCache>
                <c:formatCode>General</c:formatCode>
                <c:ptCount val="27"/>
                <c:pt idx="0">
                  <c:v>150.47900000000004</c:v>
                </c:pt>
                <c:pt idx="1">
                  <c:v>146.42800000000011</c:v>
                </c:pt>
                <c:pt idx="2">
                  <c:v>146.00400000000002</c:v>
                </c:pt>
                <c:pt idx="3">
                  <c:v>146.22300000000007</c:v>
                </c:pt>
                <c:pt idx="4">
                  <c:v>151.33600000000001</c:v>
                </c:pt>
                <c:pt idx="5">
                  <c:v>155.59000000000003</c:v>
                </c:pt>
                <c:pt idx="6">
                  <c:v>175.95899999999995</c:v>
                </c:pt>
                <c:pt idx="7">
                  <c:v>175.42100000000005</c:v>
                </c:pt>
                <c:pt idx="8">
                  <c:v>201.0809999999999</c:v>
                </c:pt>
                <c:pt idx="9">
                  <c:v>222.88900000000001</c:v>
                </c:pt>
                <c:pt idx="10">
                  <c:v>239.82100000000014</c:v>
                </c:pt>
                <c:pt idx="11">
                  <c:v>248.83399999999995</c:v>
                </c:pt>
                <c:pt idx="12">
                  <c:v>328.91800000000001</c:v>
                </c:pt>
                <c:pt idx="13">
                  <c:v>316.14600000000007</c:v>
                </c:pt>
                <c:pt idx="14">
                  <c:v>299.1819999999999</c:v>
                </c:pt>
                <c:pt idx="15">
                  <c:v>283.101</c:v>
                </c:pt>
                <c:pt idx="16">
                  <c:v>294.55999999999995</c:v>
                </c:pt>
                <c:pt idx="17">
                  <c:v>272.75900000000013</c:v>
                </c:pt>
                <c:pt idx="18">
                  <c:v>276.53800000000012</c:v>
                </c:pt>
                <c:pt idx="19">
                  <c:v>289.71699999999998</c:v>
                </c:pt>
                <c:pt idx="20">
                  <c:v>293.95600000000002</c:v>
                </c:pt>
                <c:pt idx="21">
                  <c:v>310.17200000000003</c:v>
                </c:pt>
                <c:pt idx="22">
                  <c:v>306.84599999999989</c:v>
                </c:pt>
                <c:pt idx="23">
                  <c:v>311.76400000000001</c:v>
                </c:pt>
                <c:pt idx="24">
                  <c:v>322.95999999999992</c:v>
                </c:pt>
                <c:pt idx="25">
                  <c:v>329.48299999999995</c:v>
                </c:pt>
                <c:pt idx="26">
                  <c:v>335.86699999999996</c:v>
                </c:pt>
              </c:numCache>
            </c:numRef>
          </c:yVal>
          <c:smooth val="0"/>
        </c:ser>
        <c:ser>
          <c:idx val="6"/>
          <c:order val="6"/>
          <c:tx>
            <c:v>cell 7 185min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20'!$C$105:$C$138)</c:f>
              <c:numCache>
                <c:formatCode>0_ </c:formatCode>
                <c:ptCount val="36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  <c:pt idx="35">
                  <c:v>185</c:v>
                </c:pt>
              </c:numCache>
            </c:numRef>
          </c:xVal>
          <c:yVal>
            <c:numRef>
              <c:f>('20141104 20'!$J$101:$J$102,'20141104 20'!$J$105:$J$138)</c:f>
              <c:numCache>
                <c:formatCode>General</c:formatCode>
                <c:ptCount val="36"/>
                <c:pt idx="0">
                  <c:v>132.26799999999992</c:v>
                </c:pt>
                <c:pt idx="1">
                  <c:v>194.62199999999996</c:v>
                </c:pt>
                <c:pt idx="2">
                  <c:v>195.74599999999998</c:v>
                </c:pt>
                <c:pt idx="3">
                  <c:v>185.26200000000006</c:v>
                </c:pt>
                <c:pt idx="4">
                  <c:v>220.38099999999997</c:v>
                </c:pt>
                <c:pt idx="5">
                  <c:v>310.85599999999999</c:v>
                </c:pt>
                <c:pt idx="6">
                  <c:v>391.50599999999997</c:v>
                </c:pt>
                <c:pt idx="7">
                  <c:v>547.11700000000008</c:v>
                </c:pt>
                <c:pt idx="8">
                  <c:v>631.26100000000008</c:v>
                </c:pt>
                <c:pt idx="9">
                  <c:v>707.245</c:v>
                </c:pt>
                <c:pt idx="10">
                  <c:v>788.58999999999992</c:v>
                </c:pt>
                <c:pt idx="11">
                  <c:v>778.75999999999988</c:v>
                </c:pt>
                <c:pt idx="12">
                  <c:v>788.95500000000004</c:v>
                </c:pt>
                <c:pt idx="13">
                  <c:v>771.57799999999986</c:v>
                </c:pt>
                <c:pt idx="14">
                  <c:v>766.88200000000006</c:v>
                </c:pt>
                <c:pt idx="15">
                  <c:v>759.89699999999993</c:v>
                </c:pt>
                <c:pt idx="16">
                  <c:v>747.05199999999991</c:v>
                </c:pt>
                <c:pt idx="17">
                  <c:v>784.81399999999996</c:v>
                </c:pt>
                <c:pt idx="18">
                  <c:v>781.80199999999991</c:v>
                </c:pt>
                <c:pt idx="19">
                  <c:v>831.03500000000008</c:v>
                </c:pt>
                <c:pt idx="20">
                  <c:v>790.43200000000002</c:v>
                </c:pt>
                <c:pt idx="21">
                  <c:v>817.93700000000013</c:v>
                </c:pt>
                <c:pt idx="22">
                  <c:v>821.63000000000011</c:v>
                </c:pt>
                <c:pt idx="23">
                  <c:v>784.14300000000003</c:v>
                </c:pt>
                <c:pt idx="24">
                  <c:v>806.90499999999997</c:v>
                </c:pt>
                <c:pt idx="25">
                  <c:v>784.16499999999996</c:v>
                </c:pt>
                <c:pt idx="26">
                  <c:v>781.49300000000005</c:v>
                </c:pt>
                <c:pt idx="27">
                  <c:v>752.47200000000009</c:v>
                </c:pt>
                <c:pt idx="28">
                  <c:v>745.39199999999994</c:v>
                </c:pt>
                <c:pt idx="29">
                  <c:v>746.57499999999993</c:v>
                </c:pt>
                <c:pt idx="30">
                  <c:v>710.29900000000009</c:v>
                </c:pt>
                <c:pt idx="31">
                  <c:v>706.7349999999999</c:v>
                </c:pt>
                <c:pt idx="32">
                  <c:v>693.74</c:v>
                </c:pt>
                <c:pt idx="33">
                  <c:v>666.87100000000009</c:v>
                </c:pt>
                <c:pt idx="34">
                  <c:v>647.85699999999997</c:v>
                </c:pt>
                <c:pt idx="35">
                  <c:v>662.70999999999992</c:v>
                </c:pt>
              </c:numCache>
            </c:numRef>
          </c:yVal>
          <c:smooth val="0"/>
        </c:ser>
        <c:ser>
          <c:idx val="7"/>
          <c:order val="7"/>
          <c:tx>
            <c:v>cell 8 160min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20'!$C$105:$C$133)</c:f>
              <c:numCache>
                <c:formatCode>0_ 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</c:numCache>
            </c:numRef>
          </c:xVal>
          <c:yVal>
            <c:numRef>
              <c:f>('20141104 20'!$K$101:$K$102,'20141104 20'!$K$105:$K$133)</c:f>
              <c:numCache>
                <c:formatCode>0.00_);[Red]\(0.00\)</c:formatCode>
                <c:ptCount val="31"/>
                <c:pt idx="0">
                  <c:v>198.93299999999988</c:v>
                </c:pt>
                <c:pt idx="1">
                  <c:v>267.2399999999999</c:v>
                </c:pt>
                <c:pt idx="2">
                  <c:v>253.58000000000004</c:v>
                </c:pt>
                <c:pt idx="3">
                  <c:v>239.74400000000003</c:v>
                </c:pt>
                <c:pt idx="4">
                  <c:v>262.23599999999999</c:v>
                </c:pt>
                <c:pt idx="5">
                  <c:v>289.31100000000015</c:v>
                </c:pt>
                <c:pt idx="6">
                  <c:v>291.86399999999992</c:v>
                </c:pt>
                <c:pt idx="7">
                  <c:v>333.26300000000003</c:v>
                </c:pt>
                <c:pt idx="8">
                  <c:v>332.75300000000004</c:v>
                </c:pt>
                <c:pt idx="9">
                  <c:v>350.19600000000003</c:v>
                </c:pt>
                <c:pt idx="10">
                  <c:v>386.35899999999992</c:v>
                </c:pt>
                <c:pt idx="11">
                  <c:v>372.69199999999989</c:v>
                </c:pt>
                <c:pt idx="12">
                  <c:v>375.37199999999996</c:v>
                </c:pt>
                <c:pt idx="13">
                  <c:v>383.49099999999987</c:v>
                </c:pt>
                <c:pt idx="14">
                  <c:v>398.60200000000009</c:v>
                </c:pt>
                <c:pt idx="15">
                  <c:v>396.42100000000005</c:v>
                </c:pt>
                <c:pt idx="16">
                  <c:v>405.04600000000005</c:v>
                </c:pt>
                <c:pt idx="17">
                  <c:v>400.90399999999988</c:v>
                </c:pt>
                <c:pt idx="18">
                  <c:v>384.55999999999995</c:v>
                </c:pt>
                <c:pt idx="19">
                  <c:v>385.31400000000008</c:v>
                </c:pt>
                <c:pt idx="20">
                  <c:v>402.78199999999993</c:v>
                </c:pt>
                <c:pt idx="21">
                  <c:v>413.10699999999997</c:v>
                </c:pt>
                <c:pt idx="22">
                  <c:v>407.18900000000008</c:v>
                </c:pt>
                <c:pt idx="23">
                  <c:v>401.14200000000005</c:v>
                </c:pt>
                <c:pt idx="24">
                  <c:v>408.30899999999997</c:v>
                </c:pt>
                <c:pt idx="25">
                  <c:v>398.39300000000003</c:v>
                </c:pt>
                <c:pt idx="26">
                  <c:v>391.755</c:v>
                </c:pt>
                <c:pt idx="27">
                  <c:v>400.54699999999991</c:v>
                </c:pt>
                <c:pt idx="28">
                  <c:v>404.64700000000005</c:v>
                </c:pt>
                <c:pt idx="29">
                  <c:v>401.40600000000006</c:v>
                </c:pt>
                <c:pt idx="30" formatCode="General">
                  <c:v>397.61</c:v>
                </c:pt>
              </c:numCache>
            </c:numRef>
          </c:yVal>
          <c:smooth val="0"/>
        </c:ser>
        <c:ser>
          <c:idx val="8"/>
          <c:order val="8"/>
          <c:tx>
            <c:v>cell 9 180min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20'!$C$101:$C$108,'20141104 20'!$C$111:$C$137)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</c:numCache>
            </c:numRef>
          </c:xVal>
          <c:yVal>
            <c:numRef>
              <c:f>('20141104 20'!$L$101:$L$108,'20141104 20'!$L$111:$L$137)</c:f>
              <c:numCache>
                <c:formatCode>General</c:formatCode>
                <c:ptCount val="35"/>
                <c:pt idx="0">
                  <c:v>155.274</c:v>
                </c:pt>
                <c:pt idx="1">
                  <c:v>155.27499999999998</c:v>
                </c:pt>
                <c:pt idx="2">
                  <c:v>152.69599999999991</c:v>
                </c:pt>
                <c:pt idx="3">
                  <c:v>153.37099999999987</c:v>
                </c:pt>
                <c:pt idx="4">
                  <c:v>161.38599999999985</c:v>
                </c:pt>
                <c:pt idx="5">
                  <c:v>154.39700000000016</c:v>
                </c:pt>
                <c:pt idx="6">
                  <c:v>160.15700000000004</c:v>
                </c:pt>
                <c:pt idx="7">
                  <c:v>264.05200000000002</c:v>
                </c:pt>
                <c:pt idx="8">
                  <c:v>274.80800000000011</c:v>
                </c:pt>
                <c:pt idx="9">
                  <c:v>262.97699999999998</c:v>
                </c:pt>
                <c:pt idx="10">
                  <c:v>276.56499999999994</c:v>
                </c:pt>
                <c:pt idx="11">
                  <c:v>302.11800000000017</c:v>
                </c:pt>
                <c:pt idx="12">
                  <c:v>312.20100000000014</c:v>
                </c:pt>
                <c:pt idx="13">
                  <c:v>318.303</c:v>
                </c:pt>
                <c:pt idx="14">
                  <c:v>339.36099999999999</c:v>
                </c:pt>
                <c:pt idx="15">
                  <c:v>329.56000000000006</c:v>
                </c:pt>
                <c:pt idx="16">
                  <c:v>344.70100000000002</c:v>
                </c:pt>
                <c:pt idx="17">
                  <c:v>322.08199999999999</c:v>
                </c:pt>
                <c:pt idx="18">
                  <c:v>323.22400000000005</c:v>
                </c:pt>
                <c:pt idx="19">
                  <c:v>343.01300000000003</c:v>
                </c:pt>
                <c:pt idx="20">
                  <c:v>346.94200000000001</c:v>
                </c:pt>
                <c:pt idx="21">
                  <c:v>348.28</c:v>
                </c:pt>
                <c:pt idx="22">
                  <c:v>339.28099999999995</c:v>
                </c:pt>
                <c:pt idx="23">
                  <c:v>334.87700000000007</c:v>
                </c:pt>
                <c:pt idx="24">
                  <c:v>323.53899999999999</c:v>
                </c:pt>
                <c:pt idx="25">
                  <c:v>324.87099999999987</c:v>
                </c:pt>
                <c:pt idx="26">
                  <c:v>309.17200000000003</c:v>
                </c:pt>
                <c:pt idx="27">
                  <c:v>309.86900000000014</c:v>
                </c:pt>
                <c:pt idx="28">
                  <c:v>311.07500000000005</c:v>
                </c:pt>
                <c:pt idx="29">
                  <c:v>310</c:v>
                </c:pt>
                <c:pt idx="30">
                  <c:v>305.68299999999999</c:v>
                </c:pt>
                <c:pt idx="31">
                  <c:v>296.43200000000002</c:v>
                </c:pt>
                <c:pt idx="32">
                  <c:v>295.45300000000009</c:v>
                </c:pt>
                <c:pt idx="33">
                  <c:v>296.59700000000009</c:v>
                </c:pt>
                <c:pt idx="34">
                  <c:v>287.11</c:v>
                </c:pt>
              </c:numCache>
            </c:numRef>
          </c:yVal>
          <c:smooth val="0"/>
        </c:ser>
        <c:ser>
          <c:idx val="9"/>
          <c:order val="9"/>
          <c:tx>
            <c:v>cell 10 125min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20'!$C$101:$C$112,'20141104 20'!$C$115:$C$126)</c:f>
              <c:numCache>
                <c:formatCode>0_ </c:formatCode>
                <c:ptCount val="2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</c:numCache>
            </c:numRef>
          </c:xVal>
          <c:yVal>
            <c:numRef>
              <c:f>('20141104 20'!$M$101:$M$112,'20141104 20'!$M$115:$M$126)</c:f>
              <c:numCache>
                <c:formatCode>General</c:formatCode>
                <c:ptCount val="24"/>
                <c:pt idx="0">
                  <c:v>174.04999999999995</c:v>
                </c:pt>
                <c:pt idx="1">
                  <c:v>176.03700000000015</c:v>
                </c:pt>
                <c:pt idx="2">
                  <c:v>176.39</c:v>
                </c:pt>
                <c:pt idx="3">
                  <c:v>180.26</c:v>
                </c:pt>
                <c:pt idx="4">
                  <c:v>188.43400000000008</c:v>
                </c:pt>
                <c:pt idx="5">
                  <c:v>189.22500000000002</c:v>
                </c:pt>
                <c:pt idx="6">
                  <c:v>194.47900000000004</c:v>
                </c:pt>
                <c:pt idx="7">
                  <c:v>196.91799999999989</c:v>
                </c:pt>
                <c:pt idx="8">
                  <c:v>214.29499999999996</c:v>
                </c:pt>
                <c:pt idx="9">
                  <c:v>224.76300000000015</c:v>
                </c:pt>
                <c:pt idx="10">
                  <c:v>238.95300000000009</c:v>
                </c:pt>
                <c:pt idx="11">
                  <c:v>384.8549999999999</c:v>
                </c:pt>
                <c:pt idx="12">
                  <c:v>440.75300000000004</c:v>
                </c:pt>
                <c:pt idx="13">
                  <c:v>433.54499999999996</c:v>
                </c:pt>
                <c:pt idx="14">
                  <c:v>477.84199999999998</c:v>
                </c:pt>
                <c:pt idx="15">
                  <c:v>555.59000000000015</c:v>
                </c:pt>
                <c:pt idx="16">
                  <c:v>583.03200000000004</c:v>
                </c:pt>
                <c:pt idx="17">
                  <c:v>667.53300000000002</c:v>
                </c:pt>
                <c:pt idx="18">
                  <c:v>679.072</c:v>
                </c:pt>
                <c:pt idx="19">
                  <c:v>693.78599999999994</c:v>
                </c:pt>
                <c:pt idx="20">
                  <c:v>733.5139999999999</c:v>
                </c:pt>
                <c:pt idx="21">
                  <c:v>722.63499999999988</c:v>
                </c:pt>
                <c:pt idx="22">
                  <c:v>682.37199999999996</c:v>
                </c:pt>
                <c:pt idx="23">
                  <c:v>727.82399999999996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54192"/>
        <c:axId val="-2020259088"/>
      </c:scatterChart>
      <c:valAx>
        <c:axId val="-202025419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9088"/>
        <c:crosses val="autoZero"/>
        <c:crossBetween val="midCat"/>
      </c:valAx>
      <c:valAx>
        <c:axId val="-202025908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4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651268059319509"/>
          <c:y val="9.5839922058764099E-2"/>
          <c:w val="0.24596158866854692"/>
          <c:h val="0.44482278271349363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9968"/>
        <c:axId val="-2020267792"/>
      </c:scatterChart>
      <c:valAx>
        <c:axId val="-2020269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Time/min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7792"/>
        <c:crosses val="autoZero"/>
        <c:crossBetween val="midCat"/>
      </c:valAx>
      <c:valAx>
        <c:axId val="-202026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Rnr3-gfp </a:t>
                </a:r>
                <a:r>
                  <a:rPr lang="en-US" altLang="zh-CN" sz="2000" b="0" i="0" u="none" strike="noStrike" baseline="0" dirty="0" smtClean="0">
                    <a:effectLst/>
                  </a:rPr>
                  <a:t>Fluorescence Intensity/A.U.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20141209 20</a:t>
            </a:r>
            <a:r>
              <a:rPr lang="en-US" altLang="zh-CN" sz="20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mM HU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汇总'!$G$96:$G$180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汇总'!$H$96:$H$180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汇总'!$I$96:$I$180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汇总'!$J$96:$J$180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汇总'!$K$96:$K$180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汇总'!$L$96:$L$180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汇总'!$M$96:$M$180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汇总'!$N$96:$N$180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汇总'!$O$96:$O$180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汇总'!$P$96:$P$180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汇总'!$Q$96:$Q$180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汇总'!$R$96:$R$180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汇总'!$S$96:$S$180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汇总'!$T$96:$T$180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汇总'!$U$96:$U$180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汇总'!$V$96:$V$180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汇总'!$W$96:$W$180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汇总'!$Y$96:$Y$180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汇总'!$Z$96:$Z$180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汇总'!$AA$96:$AA$180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汇总'!$AB$96:$AB$180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汇总'!$AD$96:$AD$180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汇总'!$AE$96:$AE$180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汇总'!$AF$96:$AF$180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汇总'!$AG$96:$AG$180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汇总'!$AH$96:$AH$180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汇总'!$AI$96:$AI$180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汇总'!$AJ$96:$AJ$180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汇总'!$AK$96:$AK$180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汇总'!$AL$96:$AL$180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53104"/>
        <c:axId val="-2020269424"/>
      </c:scatterChart>
      <c:valAx>
        <c:axId val="-2020253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-2020269424"/>
        <c:crosses val="autoZero"/>
        <c:crossBetween val="midCat"/>
      </c:valAx>
      <c:valAx>
        <c:axId val="-2020269424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-20202531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>
                <a:effectLst/>
              </a:rPr>
              <a:t>20141209 20 mM HU</a:t>
            </a:r>
            <a:endParaRPr lang="zh-CN" altLang="zh-CN">
              <a:effectLst/>
            </a:endParaRPr>
          </a:p>
        </c:rich>
      </c:tx>
      <c:layout>
        <c:manualLayout>
          <c:xMode val="edge"/>
          <c:yMode val="edge"/>
          <c:x val="0.35399472137348564"/>
          <c:y val="1.71428571428571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汇总'!$G$114:$G$180</c:f>
              <c:numCache>
                <c:formatCode>0.000_ </c:formatCode>
                <c:ptCount val="67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  <c:pt idx="32">
                  <c:v>0.43748674846399899</c:v>
                </c:pt>
                <c:pt idx="33">
                  <c:v>0.48098960017933701</c:v>
                </c:pt>
                <c:pt idx="34">
                  <c:v>0.520287118216199</c:v>
                </c:pt>
                <c:pt idx="35">
                  <c:v>0.54945278785183405</c:v>
                </c:pt>
                <c:pt idx="36">
                  <c:v>0.56293992621517797</c:v>
                </c:pt>
                <c:pt idx="37">
                  <c:v>0.55581523362470397</c:v>
                </c:pt>
                <c:pt idx="38">
                  <c:v>0.52398799341235403</c:v>
                </c:pt>
                <c:pt idx="39">
                  <c:v>0.46442849348912602</c:v>
                </c:pt>
                <c:pt idx="40">
                  <c:v>0.37536871931481802</c:v>
                </c:pt>
                <c:pt idx="41">
                  <c:v>0.25647784422220798</c:v>
                </c:pt>
                <c:pt idx="42">
                  <c:v>0.109004519484794</c:v>
                </c:pt>
                <c:pt idx="43">
                  <c:v>-6.4122557287090501E-2</c:v>
                </c:pt>
                <c:pt idx="44">
                  <c:v>-0.25824484028220102</c:v>
                </c:pt>
                <c:pt idx="45">
                  <c:v>-0.46698446886797101</c:v>
                </c:pt>
                <c:pt idx="46">
                  <c:v>-0.68232522849430399</c:v>
                </c:pt>
                <c:pt idx="47">
                  <c:v>-0.89477455495684899</c:v>
                </c:pt>
                <c:pt idx="48">
                  <c:v>-1.09361772178395</c:v>
                </c:pt>
                <c:pt idx="49">
                  <c:v>-1.2672758737607499</c:v>
                </c:pt>
                <c:pt idx="50">
                  <c:v>-1.4037800937185101</c:v>
                </c:pt>
                <c:pt idx="51">
                  <c:v>-1.49137421291809</c:v>
                </c:pt>
                <c:pt idx="52">
                  <c:v>-1.5192595993662401</c:v>
                </c:pt>
                <c:pt idx="53">
                  <c:v>-1.4784956819038499</c:v>
                </c:pt>
                <c:pt idx="54">
                  <c:v>-1.3630704914851199</c:v>
                </c:pt>
                <c:pt idx="55">
                  <c:v>-1.17115602485238</c:v>
                </c:pt>
                <c:pt idx="56">
                  <c:v>-0.90656375950469603</c:v>
                </c:pt>
                <c:pt idx="57">
                  <c:v>-0.58041617221742303</c:v>
                </c:pt>
                <c:pt idx="58">
                  <c:v>-0.213050637410965</c:v>
                </c:pt>
                <c:pt idx="59">
                  <c:v>0.16382739488600101</c:v>
                </c:pt>
                <c:pt idx="60">
                  <c:v>0.50472451825264197</c:v>
                </c:pt>
                <c:pt idx="61">
                  <c:v>0.74765483887733597</c:v>
                </c:pt>
                <c:pt idx="62">
                  <c:v>0.81113232380368605</c:v>
                </c:pt>
                <c:pt idx="63">
                  <c:v>0.590841034330433</c:v>
                </c:pt>
                <c:pt idx="64">
                  <c:v>-4.40362743341449E-2</c:v>
                </c:pt>
                <c:pt idx="65">
                  <c:v>-1.2548512277102599</c:v>
                </c:pt>
                <c:pt idx="66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汇总'!$H$105:$H$180</c:f>
              <c:numCache>
                <c:formatCode>0.000_ </c:formatCode>
                <c:ptCount val="76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  <c:pt idx="35">
                  <c:v>2.1493982420016802</c:v>
                </c:pt>
                <c:pt idx="36">
                  <c:v>2.2222410737653302</c:v>
                </c:pt>
                <c:pt idx="37">
                  <c:v>2.2809030661397802</c:v>
                </c:pt>
                <c:pt idx="38">
                  <c:v>2.3185091173468302</c:v>
                </c:pt>
                <c:pt idx="39">
                  <c:v>2.3284011243246501</c:v>
                </c:pt>
                <c:pt idx="40">
                  <c:v>2.30437754373779</c:v>
                </c:pt>
                <c:pt idx="41">
                  <c:v>2.2409387453960599</c:v>
                </c:pt>
                <c:pt idx="42">
                  <c:v>2.13353302271251</c:v>
                </c:pt>
                <c:pt idx="43">
                  <c:v>1.9787976279667601</c:v>
                </c:pt>
                <c:pt idx="44">
                  <c:v>1.7747887032559599</c:v>
                </c:pt>
                <c:pt idx="45">
                  <c:v>1.52119348116368</c:v>
                </c:pt>
                <c:pt idx="46">
                  <c:v>1.21951763226397</c:v>
                </c:pt>
                <c:pt idx="47">
                  <c:v>0.87324013976203096</c:v>
                </c:pt>
                <c:pt idx="48">
                  <c:v>0.48792758466824698</c:v>
                </c:pt>
                <c:pt idx="49">
                  <c:v>7.1299228005922394E-2</c:v>
                </c:pt>
                <c:pt idx="50">
                  <c:v>-0.36676622027300398</c:v>
                </c:pt>
                <c:pt idx="51">
                  <c:v>-0.81429175284958899</c:v>
                </c:pt>
                <c:pt idx="52">
                  <c:v>-1.25734124124673</c:v>
                </c:pt>
                <c:pt idx="53">
                  <c:v>-1.68024723754073</c:v>
                </c:pt>
                <c:pt idx="54">
                  <c:v>-2.0659384995184298</c:v>
                </c:pt>
                <c:pt idx="55">
                  <c:v>-2.3963788338966499</c:v>
                </c:pt>
                <c:pt idx="56">
                  <c:v>-2.6531293492218202</c:v>
                </c:pt>
                <c:pt idx="57">
                  <c:v>-2.8180467069199899</c:v>
                </c:pt>
                <c:pt idx="58">
                  <c:v>-2.8741304557584999</c:v>
                </c:pt>
                <c:pt idx="59">
                  <c:v>-2.8065330319711501</c:v>
                </c:pt>
                <c:pt idx="60">
                  <c:v>-2.6037465040846901</c:v>
                </c:pt>
                <c:pt idx="61">
                  <c:v>-2.2589806384349602</c:v>
                </c:pt>
                <c:pt idx="62">
                  <c:v>-1.7717473580404499</c:v>
                </c:pt>
                <c:pt idx="63">
                  <c:v>-1.1496671647430201</c:v>
                </c:pt>
                <c:pt idx="64">
                  <c:v>-0.41051359095087803</c:v>
                </c:pt>
                <c:pt idx="65">
                  <c:v>0.41548775543203098</c:v>
                </c:pt>
                <c:pt idx="66">
                  <c:v>1.2830884926772801</c:v>
                </c:pt>
                <c:pt idx="67">
                  <c:v>2.12915755631332</c:v>
                </c:pt>
                <c:pt idx="68">
                  <c:v>2.8695140255167999</c:v>
                </c:pt>
                <c:pt idx="69">
                  <c:v>3.39543413401696</c:v>
                </c:pt>
                <c:pt idx="70">
                  <c:v>3.56981341754443</c:v>
                </c:pt>
                <c:pt idx="71">
                  <c:v>3.2229644534449902</c:v>
                </c:pt>
                <c:pt idx="72">
                  <c:v>2.1480301504553498</c:v>
                </c:pt>
                <c:pt idx="73">
                  <c:v>9.5992050925742603E-2</c:v>
                </c:pt>
                <c:pt idx="74">
                  <c:v>-3.22974739058259</c:v>
                </c:pt>
                <c:pt idx="75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汇总'!$I$107:$I$180</c:f>
              <c:numCache>
                <c:formatCode>0.000_ </c:formatCode>
                <c:ptCount val="74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  <c:pt idx="27">
                  <c:v>0.30719038770633</c:v>
                </c:pt>
                <c:pt idx="28">
                  <c:v>0.28164567490208098</c:v>
                </c:pt>
                <c:pt idx="29">
                  <c:v>0.262089830289438</c:v>
                </c:pt>
                <c:pt idx="30">
                  <c:v>0.247353302032366</c:v>
                </c:pt>
                <c:pt idx="31">
                  <c:v>0.236268087640054</c:v>
                </c:pt>
                <c:pt idx="32">
                  <c:v>0.22769808253410501</c:v>
                </c:pt>
                <c:pt idx="33">
                  <c:v>0.22056628180127599</c:v>
                </c:pt>
                <c:pt idx="34">
                  <c:v>0.213878587151312</c:v>
                </c:pt>
                <c:pt idx="35">
                  <c:v>0.206744041379887</c:v>
                </c:pt>
                <c:pt idx="36">
                  <c:v>0.19839138292236</c:v>
                </c:pt>
                <c:pt idx="37">
                  <c:v>0.18818188336758901</c:v>
                </c:pt>
                <c:pt idx="38">
                  <c:v>0.17561850107522001</c:v>
                </c:pt>
                <c:pt idx="39">
                  <c:v>0.160351454333474</c:v>
                </c:pt>
                <c:pt idx="40">
                  <c:v>0.14218038777264499</c:v>
                </c:pt>
                <c:pt idx="41">
                  <c:v>0.121053376026365</c:v>
                </c:pt>
                <c:pt idx="42">
                  <c:v>9.7063078924306101E-2</c:v>
                </c:pt>
                <c:pt idx="43">
                  <c:v>7.0440432777322898E-2</c:v>
                </c:pt>
                <c:pt idx="44">
                  <c:v>4.15463326003662E-2</c:v>
                </c:pt>
                <c:pt idx="45">
                  <c:v>1.0861830400203099E-2</c:v>
                </c:pt>
                <c:pt idx="46">
                  <c:v>-2.1022555066639199E-2</c:v>
                </c:pt>
                <c:pt idx="47">
                  <c:v>-5.3417751361693799E-2</c:v>
                </c:pt>
                <c:pt idx="48">
                  <c:v>-8.5546532299138403E-2</c:v>
                </c:pt>
                <c:pt idx="49">
                  <c:v>-0.116552598476937</c:v>
                </c:pt>
                <c:pt idx="50">
                  <c:v>-0.14550746186768901</c:v>
                </c:pt>
                <c:pt idx="51">
                  <c:v>-0.17141418765611999</c:v>
                </c:pt>
                <c:pt idx="52">
                  <c:v>-0.19320697619607599</c:v>
                </c:pt>
                <c:pt idx="53">
                  <c:v>-0.209745497736603</c:v>
                </c:pt>
                <c:pt idx="54">
                  <c:v>-0.21980282219098199</c:v>
                </c:pt>
                <c:pt idx="55">
                  <c:v>-0.222045716066229</c:v>
                </c:pt>
                <c:pt idx="56">
                  <c:v>-0.21500600825025101</c:v>
                </c:pt>
                <c:pt idx="57">
                  <c:v>-0.19704165618702901</c:v>
                </c:pt>
                <c:pt idx="58">
                  <c:v>-0.16628607361805101</c:v>
                </c:pt>
                <c:pt idx="59">
                  <c:v>-0.120584210806816</c:v>
                </c:pt>
                <c:pt idx="60">
                  <c:v>-5.7413807887739303E-2</c:v>
                </c:pt>
                <c:pt idx="61">
                  <c:v>2.6209828303036999E-2</c:v>
                </c:pt>
                <c:pt idx="62">
                  <c:v>0.133847243871549</c:v>
                </c:pt>
                <c:pt idx="63">
                  <c:v>0.26976824415803002</c:v>
                </c:pt>
                <c:pt idx="64">
                  <c:v>0.439107147204023</c:v>
                </c:pt>
                <c:pt idx="65">
                  <c:v>0.64804181516954595</c:v>
                </c:pt>
                <c:pt idx="66">
                  <c:v>0.90399846473660905</c:v>
                </c:pt>
                <c:pt idx="67">
                  <c:v>1.2158843278740199</c:v>
                </c:pt>
                <c:pt idx="68">
                  <c:v>1.5943503045684799</c:v>
                </c:pt>
                <c:pt idx="69">
                  <c:v>2.05208581943528</c:v>
                </c:pt>
                <c:pt idx="70">
                  <c:v>2.6041481643982198</c:v>
                </c:pt>
                <c:pt idx="71">
                  <c:v>3.26832867992499</c:v>
                </c:pt>
                <c:pt idx="72">
                  <c:v>4.0655581975440098</c:v>
                </c:pt>
                <c:pt idx="73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汇总'!$J$120:$J$180</c:f>
              <c:numCache>
                <c:formatCode>0.000_ </c:formatCode>
                <c:ptCount val="6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  <c:pt idx="24">
                  <c:v>1.4517830574881101</c:v>
                </c:pt>
                <c:pt idx="25">
                  <c:v>1.6444388340263001</c:v>
                </c:pt>
                <c:pt idx="26">
                  <c:v>1.8668777186789101</c:v>
                </c:pt>
                <c:pt idx="27">
                  <c:v>2.10796236114611</c:v>
                </c:pt>
                <c:pt idx="28">
                  <c:v>2.3553275929551698</c:v>
                </c:pt>
                <c:pt idx="29">
                  <c:v>2.5957587606380699</c:v>
                </c:pt>
                <c:pt idx="30">
                  <c:v>2.8156117208640201</c:v>
                </c:pt>
                <c:pt idx="31">
                  <c:v>3.0012663746768902</c:v>
                </c:pt>
                <c:pt idx="32">
                  <c:v>3.1396044932270302</c:v>
                </c:pt>
                <c:pt idx="33">
                  <c:v>3.2185014627549302</c:v>
                </c:pt>
                <c:pt idx="34">
                  <c:v>3.2273204518452201</c:v>
                </c:pt>
                <c:pt idx="35">
                  <c:v>3.1573963792153998</c:v>
                </c:pt>
                <c:pt idx="36">
                  <c:v>3.0024959358579002</c:v>
                </c:pt>
                <c:pt idx="37">
                  <c:v>2.7592387903554298</c:v>
                </c:pt>
                <c:pt idx="38">
                  <c:v>2.4274639816067101</c:v>
                </c:pt>
                <c:pt idx="39">
                  <c:v>2.0105243787637601</c:v>
                </c:pt>
                <c:pt idx="40">
                  <c:v>1.51549096291778</c:v>
                </c:pt>
                <c:pt idx="41">
                  <c:v>0.95324756110599296</c:v>
                </c:pt>
                <c:pt idx="42">
                  <c:v>0.33845553774196402</c:v>
                </c:pt>
                <c:pt idx="43">
                  <c:v>-0.31063317526420797</c:v>
                </c:pt>
                <c:pt idx="44">
                  <c:v>-0.97253745406583303</c:v>
                </c:pt>
                <c:pt idx="45">
                  <c:v>-1.6231066322818899</c:v>
                </c:pt>
                <c:pt idx="46">
                  <c:v>-2.23630341776115</c:v>
                </c:pt>
                <c:pt idx="47">
                  <c:v>-2.7852361945684998</c:v>
                </c:pt>
                <c:pt idx="48">
                  <c:v>-3.2434679527790302</c:v>
                </c:pt>
                <c:pt idx="49">
                  <c:v>-3.5866302136968198</c:v>
                </c:pt>
                <c:pt idx="50">
                  <c:v>-3.7943714420007901</c:v>
                </c:pt>
                <c:pt idx="51">
                  <c:v>-3.8526705621533499</c:v>
                </c:pt>
                <c:pt idx="52">
                  <c:v>-3.7565473200617299</c:v>
                </c:pt>
                <c:pt idx="53">
                  <c:v>-3.5132023562241099</c:v>
                </c:pt>
                <c:pt idx="54">
                  <c:v>-3.1456209812436899</c:v>
                </c:pt>
                <c:pt idx="55">
                  <c:v>-2.6966757689960299</c:v>
                </c:pt>
                <c:pt idx="56">
                  <c:v>-2.2337642078180702</c:v>
                </c:pt>
                <c:pt idx="57">
                  <c:v>-1.8540187745560299</c:v>
                </c:pt>
                <c:pt idx="58">
                  <c:v>-1.6901279208917399</c:v>
                </c:pt>
                <c:pt idx="59">
                  <c:v>-1.9168075864060801</c:v>
                </c:pt>
                <c:pt idx="60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汇总'!$K$105:$K$180</c:f>
              <c:numCache>
                <c:formatCode>0.000_ </c:formatCode>
                <c:ptCount val="76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  <c:pt idx="33">
                  <c:v>2.2166874088111101E-2</c:v>
                </c:pt>
                <c:pt idx="34">
                  <c:v>-3.2610145165566297E-2</c:v>
                </c:pt>
                <c:pt idx="35">
                  <c:v>-6.5266011725185105E-2</c:v>
                </c:pt>
                <c:pt idx="36">
                  <c:v>-7.8079430991850399E-2</c:v>
                </c:pt>
                <c:pt idx="37">
                  <c:v>-7.3923249555311696E-2</c:v>
                </c:pt>
                <c:pt idx="38">
                  <c:v>-5.6155435408693097E-2</c:v>
                </c:pt>
                <c:pt idx="39">
                  <c:v>-2.8493178437270401E-2</c:v>
                </c:pt>
                <c:pt idx="40">
                  <c:v>5.1274342872220701E-3</c:v>
                </c:pt>
                <c:pt idx="41">
                  <c:v>4.0703316050616903E-2</c:v>
                </c:pt>
                <c:pt idx="42">
                  <c:v>7.4324600650989198E-2</c:v>
                </c:pt>
                <c:pt idx="43">
                  <c:v>0.10233953709854</c:v>
                </c:pt>
                <c:pt idx="44">
                  <c:v>0.12152001296148</c:v>
                </c:pt>
                <c:pt idx="45">
                  <c:v>0.12922326257295499</c:v>
                </c:pt>
                <c:pt idx="46">
                  <c:v>0.123544918490241</c:v>
                </c:pt>
                <c:pt idx="47">
                  <c:v>0.103458166764351</c:v>
                </c:pt>
                <c:pt idx="48">
                  <c:v>6.8933368675592202E-2</c:v>
                </c:pt>
                <c:pt idx="49">
                  <c:v>2.10321138095515E-2</c:v>
                </c:pt>
                <c:pt idx="50">
                  <c:v>-3.8030728549594398E-2</c:v>
                </c:pt>
                <c:pt idx="51">
                  <c:v>-0.104863790591425</c:v>
                </c:pt>
                <c:pt idx="52">
                  <c:v>-0.174922048347466</c:v>
                </c:pt>
                <c:pt idx="53">
                  <c:v>-0.24258335192855601</c:v>
                </c:pt>
                <c:pt idx="54">
                  <c:v>-0.30128666790225</c:v>
                </c:pt>
                <c:pt idx="55">
                  <c:v>-0.34374045617537002</c:v>
                </c:pt>
                <c:pt idx="56">
                  <c:v>-0.36221000139676202</c:v>
                </c:pt>
                <c:pt idx="57">
                  <c:v>-0.34889291691011398</c:v>
                </c:pt>
                <c:pt idx="58">
                  <c:v>-0.296392437003485</c:v>
                </c:pt>
                <c:pt idx="59">
                  <c:v>-0.19829851109055299</c:v>
                </c:pt>
                <c:pt idx="60">
                  <c:v>-4.98871113740154E-2</c:v>
                </c:pt>
                <c:pt idx="61">
                  <c:v>0.15105143668467999</c:v>
                </c:pt>
                <c:pt idx="62">
                  <c:v>0.403243893929985</c:v>
                </c:pt>
                <c:pt idx="63">
                  <c:v>0.70081371199953602</c:v>
                </c:pt>
                <c:pt idx="64">
                  <c:v>1.0319967999008399</c:v>
                </c:pt>
                <c:pt idx="65">
                  <c:v>1.37768105191971</c:v>
                </c:pt>
                <c:pt idx="66">
                  <c:v>1.70975683824657</c:v>
                </c:pt>
                <c:pt idx="67">
                  <c:v>1.98926526192546</c:v>
                </c:pt>
                <c:pt idx="68">
                  <c:v>2.1643305877323802</c:v>
                </c:pt>
                <c:pt idx="69">
                  <c:v>2.1678628510810101</c:v>
                </c:pt>
                <c:pt idx="70">
                  <c:v>1.91501625660609</c:v>
                </c:pt>
                <c:pt idx="71">
                  <c:v>1.30038857898587</c:v>
                </c:pt>
                <c:pt idx="72">
                  <c:v>0.194946380022087</c:v>
                </c:pt>
                <c:pt idx="73">
                  <c:v>-1.55733954141856</c:v>
                </c:pt>
                <c:pt idx="74">
                  <c:v>-4.1431644480168899</c:v>
                </c:pt>
                <c:pt idx="75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汇总'!$L$101:$L$180</c:f>
              <c:numCache>
                <c:formatCode>0.000_ </c:formatCode>
                <c:ptCount val="80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  <c:pt idx="25">
                  <c:v>1.2068280147005701</c:v>
                </c:pt>
                <c:pt idx="26">
                  <c:v>1.1546049897841899</c:v>
                </c:pt>
                <c:pt idx="27">
                  <c:v>1.1302855377944501</c:v>
                </c:pt>
                <c:pt idx="28">
                  <c:v>1.1290341244372299</c:v>
                </c:pt>
                <c:pt idx="29">
                  <c:v>1.1452359883691501</c:v>
                </c:pt>
                <c:pt idx="30">
                  <c:v>1.17278423117236</c:v>
                </c:pt>
                <c:pt idx="31">
                  <c:v>1.2053618495326199</c:v>
                </c:pt>
                <c:pt idx="32">
                  <c:v>1.23671187225457</c:v>
                </c:pt>
                <c:pt idx="33">
                  <c:v>1.26088950254057</c:v>
                </c:pt>
                <c:pt idx="34">
                  <c:v>1.27249090374818</c:v>
                </c:pt>
                <c:pt idx="35">
                  <c:v>1.2668540046304499</c:v>
                </c:pt>
                <c:pt idx="36">
                  <c:v>1.2402274378502101</c:v>
                </c:pt>
                <c:pt idx="37">
                  <c:v>1.18990446333866</c:v>
                </c:pt>
                <c:pt idx="38">
                  <c:v>1.1143194658959801</c:v>
                </c:pt>
                <c:pt idx="39">
                  <c:v>1.0131053541439701</c:v>
                </c:pt>
                <c:pt idx="40">
                  <c:v>0.88711092583685303</c:v>
                </c:pt>
                <c:pt idx="41">
                  <c:v>0.73837800219178196</c:v>
                </c:pt>
                <c:pt idx="42">
                  <c:v>0.57007887184688399</c:v>
                </c:pt>
                <c:pt idx="43">
                  <c:v>0.38641532267008799</c:v>
                </c:pt>
                <c:pt idx="44">
                  <c:v>0.192481277598397</c:v>
                </c:pt>
                <c:pt idx="45">
                  <c:v>-5.9082116702251497E-3</c:v>
                </c:pt>
                <c:pt idx="46">
                  <c:v>-0.202418121398943</c:v>
                </c:pt>
                <c:pt idx="47">
                  <c:v>-0.39042053353158601</c:v>
                </c:pt>
                <c:pt idx="48">
                  <c:v>-0.56324266711224502</c:v>
                </c:pt>
                <c:pt idx="49">
                  <c:v>-0.71443015839895996</c:v>
                </c:pt>
                <c:pt idx="50">
                  <c:v>-0.83801914681618805</c:v>
                </c:pt>
                <c:pt idx="51">
                  <c:v>-0.92880998611939902</c:v>
                </c:pt>
                <c:pt idx="52">
                  <c:v>-0.98263466241452102</c:v>
                </c:pt>
                <c:pt idx="53">
                  <c:v>-0.99660926275880402</c:v>
                </c:pt>
                <c:pt idx="54">
                  <c:v>-0.96936210041077597</c:v>
                </c:pt>
                <c:pt idx="55">
                  <c:v>-0.90122736494578903</c:v>
                </c:pt>
                <c:pt idx="56">
                  <c:v>-0.79439342768676102</c:v>
                </c:pt>
                <c:pt idx="57">
                  <c:v>-0.65299419503213696</c:v>
                </c:pt>
                <c:pt idx="58">
                  <c:v>-0.48313116461904598</c:v>
                </c:pt>
                <c:pt idx="59">
                  <c:v>-0.29281310139817501</c:v>
                </c:pt>
                <c:pt idx="60">
                  <c:v>-9.1799512818330001E-2</c:v>
                </c:pt>
                <c:pt idx="61">
                  <c:v>0.108666635307389</c:v>
                </c:pt>
                <c:pt idx="62">
                  <c:v>0.296252258612278</c:v>
                </c:pt>
                <c:pt idx="63">
                  <c:v>0.45806958358480798</c:v>
                </c:pt>
                <c:pt idx="64">
                  <c:v>0.58137043875764705</c:v>
                </c:pt>
                <c:pt idx="65">
                  <c:v>0.65441691698339699</c:v>
                </c:pt>
                <c:pt idx="66">
                  <c:v>0.66754665647811395</c:v>
                </c:pt>
                <c:pt idx="67">
                  <c:v>0.61445172584785601</c:v>
                </c:pt>
                <c:pt idx="68">
                  <c:v>0.49369083592229002</c:v>
                </c:pt>
                <c:pt idx="69">
                  <c:v>0.310455339592485</c:v>
                </c:pt>
                <c:pt idx="70">
                  <c:v>7.8610217774718605E-2</c:v>
                </c:pt>
                <c:pt idx="71">
                  <c:v>-0.17696801165422599</c:v>
                </c:pt>
                <c:pt idx="72">
                  <c:v>-0.41773378801072802</c:v>
                </c:pt>
                <c:pt idx="73">
                  <c:v>-0.58847199323490895</c:v>
                </c:pt>
                <c:pt idx="74">
                  <c:v>-0.61393027835793601</c:v>
                </c:pt>
                <c:pt idx="75">
                  <c:v>-0.39505934393682102</c:v>
                </c:pt>
                <c:pt idx="76">
                  <c:v>0.195164451117434</c:v>
                </c:pt>
                <c:pt idx="77">
                  <c:v>1.31636051537751</c:v>
                </c:pt>
                <c:pt idx="78">
                  <c:v>3.1658365863960398</c:v>
                </c:pt>
                <c:pt idx="79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汇总'!$M$112:$M$180</c:f>
              <c:numCache>
                <c:formatCode>0.000_ </c:formatCode>
                <c:ptCount val="69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  <c:pt idx="32">
                  <c:v>-4.2572125180217002</c:v>
                </c:pt>
                <c:pt idx="33">
                  <c:v>-3.6608775446879398</c:v>
                </c:pt>
                <c:pt idx="34">
                  <c:v>-2.9942839453102401</c:v>
                </c:pt>
                <c:pt idx="35">
                  <c:v>-2.2903163071343799</c:v>
                </c:pt>
                <c:pt idx="36">
                  <c:v>-1.5826899576782101</c:v>
                </c:pt>
                <c:pt idx="37">
                  <c:v>-0.90483041224139005</c:v>
                </c:pt>
                <c:pt idx="38">
                  <c:v>-0.28871646838771198</c:v>
                </c:pt>
                <c:pt idx="39">
                  <c:v>0.23628687050226699</c:v>
                </c:pt>
                <c:pt idx="40">
                  <c:v>0.64457695486108202</c:v>
                </c:pt>
                <c:pt idx="41">
                  <c:v>0.915412338991199</c:v>
                </c:pt>
                <c:pt idx="42">
                  <c:v>1.0339282227081501</c:v>
                </c:pt>
                <c:pt idx="43">
                  <c:v>0.99203228079732997</c:v>
                </c:pt>
                <c:pt idx="44">
                  <c:v>0.78914217058647096</c:v>
                </c:pt>
                <c:pt idx="45">
                  <c:v>0.43272350289183997</c:v>
                </c:pt>
                <c:pt idx="46">
                  <c:v>-6.1415444151254703E-2</c:v>
                </c:pt>
                <c:pt idx="47">
                  <c:v>-0.66911849456807904</c:v>
                </c:pt>
                <c:pt idx="48">
                  <c:v>-1.35821455822425</c:v>
                </c:pt>
                <c:pt idx="49">
                  <c:v>-2.08924006601009</c:v>
                </c:pt>
                <c:pt idx="50">
                  <c:v>-2.8166045984362098</c:v>
                </c:pt>
                <c:pt idx="51">
                  <c:v>-3.4902559561046398</c:v>
                </c:pt>
                <c:pt idx="52">
                  <c:v>-4.05790342453182</c:v>
                </c:pt>
                <c:pt idx="53">
                  <c:v>-4.4678604927354</c:v>
                </c:pt>
                <c:pt idx="54">
                  <c:v>-4.6725707893370299</c:v>
                </c:pt>
                <c:pt idx="55">
                  <c:v>-4.6328835066427798</c:v>
                </c:pt>
                <c:pt idx="56">
                  <c:v>-4.3231470866826598</c:v>
                </c:pt>
                <c:pt idx="57">
                  <c:v>-3.7371924511411101</c:v>
                </c:pt>
                <c:pt idx="58">
                  <c:v>-2.8952795605279902</c:v>
                </c:pt>
                <c:pt idx="59">
                  <c:v>-1.85208359439169</c:v>
                </c:pt>
                <c:pt idx="60">
                  <c:v>-0.70579954977039405</c:v>
                </c:pt>
                <c:pt idx="61">
                  <c:v>0.39155343943234799</c:v>
                </c:pt>
                <c:pt idx="62">
                  <c:v>1.2225442547031899</c:v>
                </c:pt>
                <c:pt idx="63">
                  <c:v>1.49137210262803</c:v>
                </c:pt>
                <c:pt idx="64">
                  <c:v>0.80945016306534501</c:v>
                </c:pt>
                <c:pt idx="65">
                  <c:v>-1.32056074776041</c:v>
                </c:pt>
                <c:pt idx="66">
                  <c:v>-5.52236233077085</c:v>
                </c:pt>
                <c:pt idx="67">
                  <c:v>-12.565369107950801</c:v>
                </c:pt>
                <c:pt idx="68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汇总'!$N$106:$N$180</c:f>
              <c:numCache>
                <c:formatCode>0.000_ </c:formatCode>
                <c:ptCount val="75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  <c:pt idx="30">
                  <c:v>1.17581652523161</c:v>
                </c:pt>
                <c:pt idx="31">
                  <c:v>1.0834383658254001</c:v>
                </c:pt>
                <c:pt idx="32">
                  <c:v>1.00392389361568</c:v>
                </c:pt>
                <c:pt idx="33">
                  <c:v>0.93710716677221495</c:v>
                </c:pt>
                <c:pt idx="34">
                  <c:v>0.88244275475693501</c:v>
                </c:pt>
                <c:pt idx="35">
                  <c:v>0.83903150595325005</c:v>
                </c:pt>
                <c:pt idx="36">
                  <c:v>0.80565488478601199</c:v>
                </c:pt>
                <c:pt idx="37">
                  <c:v>0.78081730677793304</c:v>
                </c:pt>
                <c:pt idx="38">
                  <c:v>0.76279575483290696</c:v>
                </c:pt>
                <c:pt idx="39">
                  <c:v>0.749695814871426</c:v>
                </c:pt>
                <c:pt idx="40">
                  <c:v>0.73951312378221101</c:v>
                </c:pt>
                <c:pt idx="41">
                  <c:v>0.73019907749643398</c:v>
                </c:pt>
                <c:pt idx="42">
                  <c:v>0.71972950183261197</c:v>
                </c:pt>
                <c:pt idx="43">
                  <c:v>0.70617484358256499</c:v>
                </c:pt>
                <c:pt idx="44">
                  <c:v>0.68777029417902302</c:v>
                </c:pt>
                <c:pt idx="45">
                  <c:v>0.66298411309189098</c:v>
                </c:pt>
                <c:pt idx="46">
                  <c:v>0.63058227295861802</c:v>
                </c:pt>
                <c:pt idx="47">
                  <c:v>0.58968740329121905</c:v>
                </c:pt>
                <c:pt idx="48">
                  <c:v>0.53982986443447001</c:v>
                </c:pt>
                <c:pt idx="49">
                  <c:v>0.480988638298186</c:v>
                </c:pt>
                <c:pt idx="50">
                  <c:v>0.41361957721840098</c:v>
                </c:pt>
                <c:pt idx="51">
                  <c:v>0.33866840714041102</c:v>
                </c:pt>
                <c:pt idx="52">
                  <c:v>0.25756573616873801</c:v>
                </c:pt>
                <c:pt idx="53">
                  <c:v>0.172201174353111</c:v>
                </c:pt>
                <c:pt idx="54">
                  <c:v>8.4873525415945797E-2</c:v>
                </c:pt>
                <c:pt idx="55">
                  <c:v>-1.7861340002807099E-3</c:v>
                </c:pt>
                <c:pt idx="56">
                  <c:v>-8.4921817199173202E-2</c:v>
                </c:pt>
                <c:pt idx="57">
                  <c:v>-0.161593907174306</c:v>
                </c:pt>
                <c:pt idx="58">
                  <c:v>-0.228957973136967</c:v>
                </c:pt>
                <c:pt idx="59">
                  <c:v>-0.284484888953427</c:v>
                </c:pt>
                <c:pt idx="60">
                  <c:v>-0.32622616370484597</c:v>
                </c:pt>
                <c:pt idx="61">
                  <c:v>-0.35312853982304099</c:v>
                </c:pt>
                <c:pt idx="62">
                  <c:v>-0.36540205933415099</c:v>
                </c:pt>
                <c:pt idx="63">
                  <c:v>-0.36494594396509999</c:v>
                </c:pt>
                <c:pt idx="64">
                  <c:v>-0.355836780004674</c:v>
                </c:pt>
                <c:pt idx="65">
                  <c:v>-0.34488364398768701</c:v>
                </c:pt>
                <c:pt idx="66">
                  <c:v>-0.34225495037499298</c:v>
                </c:pt>
                <c:pt idx="67">
                  <c:v>-0.36218194764925099</c:v>
                </c:pt>
                <c:pt idx="68">
                  <c:v>-0.423743934355852</c:v>
                </c:pt>
                <c:pt idx="69">
                  <c:v>-0.55174041176805999</c:v>
                </c:pt>
                <c:pt idx="70">
                  <c:v>-0.77765553504398799</c:v>
                </c:pt>
                <c:pt idx="71">
                  <c:v>-1.14072036992575</c:v>
                </c:pt>
                <c:pt idx="72">
                  <c:v>-1.6890786070964401</c:v>
                </c:pt>
                <c:pt idx="73">
                  <c:v>-2.4810615315993498</c:v>
                </c:pt>
                <c:pt idx="7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汇总'!$O$107:$O$180</c:f>
              <c:numCache>
                <c:formatCode>0.000_ </c:formatCode>
                <c:ptCount val="74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  <c:pt idx="30">
                  <c:v>-1.5867857288246501</c:v>
                </c:pt>
                <c:pt idx="31">
                  <c:v>-1.7352278492478901</c:v>
                </c:pt>
                <c:pt idx="32">
                  <c:v>-1.82920834770003</c:v>
                </c:pt>
                <c:pt idx="33">
                  <c:v>-1.87332576288831</c:v>
                </c:pt>
                <c:pt idx="34">
                  <c:v>-1.87323357033425</c:v>
                </c:pt>
                <c:pt idx="35">
                  <c:v>-1.8354759633172599</c:v>
                </c:pt>
                <c:pt idx="36">
                  <c:v>-1.7673046937258801</c:v>
                </c:pt>
                <c:pt idx="37">
                  <c:v>-1.6764796551418999</c:v>
                </c:pt>
                <c:pt idx="38">
                  <c:v>-1.57105618666209</c:v>
                </c:pt>
                <c:pt idx="39">
                  <c:v>-1.45916237208028</c:v>
                </c:pt>
                <c:pt idx="40">
                  <c:v>-1.34876990524075</c:v>
                </c:pt>
                <c:pt idx="41">
                  <c:v>-1.2474623884888001</c:v>
                </c:pt>
                <c:pt idx="42">
                  <c:v>-1.16220522733733</c:v>
                </c:pt>
                <c:pt idx="43">
                  <c:v>-1.0991215805878101</c:v>
                </c:pt>
                <c:pt idx="44">
                  <c:v>-1.06327912130494</c:v>
                </c:pt>
                <c:pt idx="45">
                  <c:v>-1.05849266021666</c:v>
                </c:pt>
                <c:pt idx="46">
                  <c:v>-1.0871479792290399</c:v>
                </c:pt>
                <c:pt idx="47">
                  <c:v>-1.1500525189375801</c:v>
                </c:pt>
                <c:pt idx="48">
                  <c:v>-1.2463188601231601</c:v>
                </c:pt>
                <c:pt idx="49">
                  <c:v>-1.3732872354230501</c:v>
                </c:pt>
                <c:pt idx="50">
                  <c:v>-1.5264936034779699</c:v>
                </c:pt>
                <c:pt idx="51">
                  <c:v>-1.69969011403031</c:v>
                </c:pt>
                <c:pt idx="52">
                  <c:v>-1.88492508860883</c:v>
                </c:pt>
                <c:pt idx="53">
                  <c:v>-2.0726899375504999</c:v>
                </c:pt>
                <c:pt idx="54">
                  <c:v>-2.2521407303187502</c:v>
                </c:pt>
                <c:pt idx="55">
                  <c:v>-2.4114024321643699</c:v>
                </c:pt>
                <c:pt idx="56">
                  <c:v>-2.53796411640249</c:v>
                </c:pt>
                <c:pt idx="57">
                  <c:v>-2.6191737576486598</c:v>
                </c:pt>
                <c:pt idx="58">
                  <c:v>-2.6428415075915899</c:v>
                </c:pt>
                <c:pt idx="59">
                  <c:v>-2.5979606509611401</c:v>
                </c:pt>
                <c:pt idx="60">
                  <c:v>-2.47555573555224</c:v>
                </c:pt>
                <c:pt idx="61">
                  <c:v>-2.2696676663076398</c:v>
                </c:pt>
                <c:pt idx="62">
                  <c:v>-1.9784858495933999</c:v>
                </c:pt>
                <c:pt idx="63">
                  <c:v>-1.60563776995275</c:v>
                </c:pt>
                <c:pt idx="64">
                  <c:v>-1.16164667784234</c:v>
                </c:pt>
                <c:pt idx="65">
                  <c:v>-0.66556836290628496</c:v>
                </c:pt>
                <c:pt idx="66">
                  <c:v>-0.146818283567939</c:v>
                </c:pt>
                <c:pt idx="67">
                  <c:v>0.35279938014198198</c:v>
                </c:pt>
                <c:pt idx="68">
                  <c:v>0.776848887485729</c:v>
                </c:pt>
                <c:pt idx="69">
                  <c:v>1.05179415239346</c:v>
                </c:pt>
                <c:pt idx="70">
                  <c:v>1.08429155796008</c:v>
                </c:pt>
                <c:pt idx="71">
                  <c:v>0.75823161862484101</c:v>
                </c:pt>
                <c:pt idx="72">
                  <c:v>-6.8483557904933004E-2</c:v>
                </c:pt>
                <c:pt idx="73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汇总'!$P$98:$P$180</c:f>
              <c:numCache>
                <c:formatCode>0.000_ </c:formatCode>
                <c:ptCount val="83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  <c:pt idx="22">
                  <c:v>4.2612920380219199</c:v>
                </c:pt>
                <c:pt idx="23">
                  <c:v>4.7998448573056098</c:v>
                </c:pt>
                <c:pt idx="24">
                  <c:v>5.30224346115061</c:v>
                </c:pt>
                <c:pt idx="25">
                  <c:v>5.7527032092815</c:v>
                </c:pt>
                <c:pt idx="26">
                  <c:v>6.1376451990778902</c:v>
                </c:pt>
                <c:pt idx="27">
                  <c:v>6.44588897169145</c:v>
                </c:pt>
                <c:pt idx="28">
                  <c:v>6.66876601869168</c:v>
                </c:pt>
                <c:pt idx="29">
                  <c:v>6.8001627351662997</c:v>
                </c:pt>
                <c:pt idx="30">
                  <c:v>6.8365010983835601</c:v>
                </c:pt>
                <c:pt idx="31">
                  <c:v>6.7766649842875397</c:v>
                </c:pt>
                <c:pt idx="32">
                  <c:v>6.6218796672792504</c:v>
                </c:pt>
                <c:pt idx="33">
                  <c:v>6.3755516819112401</c:v>
                </c:pt>
                <c:pt idx="34">
                  <c:v>6.0430758582888302</c:v>
                </c:pt>
                <c:pt idx="35">
                  <c:v>5.6316159761554196</c:v>
                </c:pt>
                <c:pt idx="36">
                  <c:v>5.1498651158018403</c:v>
                </c:pt>
                <c:pt idx="37">
                  <c:v>4.6077914171350596</c:v>
                </c:pt>
                <c:pt idx="38">
                  <c:v>4.0163745913768203</c:v>
                </c:pt>
                <c:pt idx="39">
                  <c:v>3.3873381630922399</c:v>
                </c:pt>
                <c:pt idx="40">
                  <c:v>2.7328820533589102</c:v>
                </c:pt>
                <c:pt idx="41">
                  <c:v>2.0654197481205001</c:v>
                </c:pt>
                <c:pt idx="42">
                  <c:v>1.3973239289031301</c:v>
                </c:pt>
                <c:pt idx="43">
                  <c:v>0.74068407624740495</c:v>
                </c:pt>
                <c:pt idx="44">
                  <c:v>0.10707918943281999</c:v>
                </c:pt>
                <c:pt idx="45">
                  <c:v>-0.49263160083345903</c:v>
                </c:pt>
                <c:pt idx="46">
                  <c:v>-1.0484981168605401</c:v>
                </c:pt>
                <c:pt idx="47">
                  <c:v>-1.55164587247335</c:v>
                </c:pt>
                <c:pt idx="48">
                  <c:v>-1.99441878936285</c:v>
                </c:pt>
                <c:pt idx="49">
                  <c:v>-2.3704965818419899</c:v>
                </c:pt>
                <c:pt idx="50">
                  <c:v>-2.67498586747476</c:v>
                </c:pt>
                <c:pt idx="51">
                  <c:v>-2.9044844277455502</c:v>
                </c:pt>
                <c:pt idx="52">
                  <c:v>-3.05711840993217</c:v>
                </c:pt>
                <c:pt idx="53">
                  <c:v>-3.1325526279736202</c:v>
                </c:pt>
                <c:pt idx="54">
                  <c:v>-3.1319744871491801</c:v>
                </c:pt>
                <c:pt idx="55">
                  <c:v>-3.0580524240605098</c:v>
                </c:pt>
                <c:pt idx="56">
                  <c:v>-2.9148701202666998</c:v>
                </c:pt>
                <c:pt idx="57">
                  <c:v>-2.7078381148619002</c:v>
                </c:pt>
                <c:pt idx="58">
                  <c:v>-2.4435848078997702</c:v>
                </c:pt>
                <c:pt idx="59">
                  <c:v>-2.1298292136444101</c:v>
                </c:pt>
                <c:pt idx="60">
                  <c:v>-1.7752381892036699</c:v>
                </c:pt>
                <c:pt idx="61">
                  <c:v>-1.3892712310751101</c:v>
                </c:pt>
                <c:pt idx="62">
                  <c:v>-0.98201629908172505</c:v>
                </c:pt>
                <c:pt idx="63">
                  <c:v>-0.56402049357752004</c:v>
                </c:pt>
                <c:pt idx="64">
                  <c:v>-0.14611977914318799</c:v>
                </c:pt>
                <c:pt idx="65">
                  <c:v>0.26072768554898901</c:v>
                </c:pt>
                <c:pt idx="66">
                  <c:v>0.64559968502037501</c:v>
                </c:pt>
                <c:pt idx="67">
                  <c:v>0.99775425795586903</c:v>
                </c:pt>
                <c:pt idx="68">
                  <c:v>1.30675452165335</c:v>
                </c:pt>
                <c:pt idx="69">
                  <c:v>1.5625679827267001</c:v>
                </c:pt>
                <c:pt idx="70">
                  <c:v>1.75563394022698</c:v>
                </c:pt>
                <c:pt idx="71">
                  <c:v>1.87689222034203</c:v>
                </c:pt>
                <c:pt idx="72">
                  <c:v>1.9177661151599401</c:v>
                </c:pt>
                <c:pt idx="73">
                  <c:v>1.87009203099581</c:v>
                </c:pt>
                <c:pt idx="74">
                  <c:v>1.7259879851543101</c:v>
                </c:pt>
                <c:pt idx="75">
                  <c:v>1.47765272298064</c:v>
                </c:pt>
                <c:pt idx="76">
                  <c:v>1.11708686026681</c:v>
                </c:pt>
                <c:pt idx="77">
                  <c:v>0.63572708948714796</c:v>
                </c:pt>
                <c:pt idx="78">
                  <c:v>2.3984121033880298E-2</c:v>
                </c:pt>
                <c:pt idx="79">
                  <c:v>-0.72932533565870705</c:v>
                </c:pt>
                <c:pt idx="80">
                  <c:v>-1.6376626133410701</c:v>
                </c:pt>
                <c:pt idx="81">
                  <c:v>-2.7175775797814099</c:v>
                </c:pt>
                <c:pt idx="82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汇总'!$Q$121:$Q$180</c:f>
              <c:numCache>
                <c:formatCode>0.000_ </c:formatCode>
                <c:ptCount val="60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  <c:pt idx="28">
                  <c:v>0.40602286879493199</c:v>
                </c:pt>
                <c:pt idx="29">
                  <c:v>0.48414860605325699</c:v>
                </c:pt>
                <c:pt idx="30">
                  <c:v>0.58509173912378198</c:v>
                </c:pt>
                <c:pt idx="31">
                  <c:v>0.71036512981543398</c:v>
                </c:pt>
                <c:pt idx="32">
                  <c:v>0.85998005421773205</c:v>
                </c:pt>
                <c:pt idx="33">
                  <c:v>1.0322262017781101</c:v>
                </c:pt>
                <c:pt idx="34">
                  <c:v>1.22349802118163</c:v>
                </c:pt>
                <c:pt idx="35">
                  <c:v>1.4281804241512699</c:v>
                </c:pt>
                <c:pt idx="36">
                  <c:v>1.63860771952386</c:v>
                </c:pt>
                <c:pt idx="37">
                  <c:v>1.8451105113330399</c:v>
                </c:pt>
                <c:pt idx="38">
                  <c:v>2.0361661556094899</c:v>
                </c:pt>
                <c:pt idx="39">
                  <c:v>2.1986692322260599</c:v>
                </c:pt>
                <c:pt idx="40">
                  <c:v>2.3183393488828301</c:v>
                </c:pt>
                <c:pt idx="41">
                  <c:v>2.3802844560466498</c:v>
                </c:pt>
                <c:pt idx="42">
                  <c:v>2.3697387125438301</c:v>
                </c:pt>
                <c:pt idx="43">
                  <c:v>2.2729948029152198</c:v>
                </c:pt>
                <c:pt idx="44">
                  <c:v>2.0785514688709799</c:v>
                </c:pt>
                <c:pt idx="45">
                  <c:v>1.7784978782944301</c:v>
                </c:pt>
                <c:pt idx="46">
                  <c:v>1.37015731669978</c:v>
                </c:pt>
                <c:pt idx="47">
                  <c:v>0.85801354713718303</c:v>
                </c:pt>
                <c:pt idx="48">
                  <c:v>0.25594404578714902</c:v>
                </c:pt>
                <c:pt idx="49">
                  <c:v>-0.41021481834434298</c:v>
                </c:pt>
                <c:pt idx="50">
                  <c:v>-1.0997447295818801</c:v>
                </c:pt>
                <c:pt idx="51">
                  <c:v>-1.75373770687492</c:v>
                </c:pt>
                <c:pt idx="52">
                  <c:v>-2.29137606813158</c:v>
                </c:pt>
                <c:pt idx="53">
                  <c:v>-2.6057715634859999</c:v>
                </c:pt>
                <c:pt idx="54">
                  <c:v>-2.5593343036606102</c:v>
                </c:pt>
                <c:pt idx="55">
                  <c:v>-1.9786412468416701</c:v>
                </c:pt>
                <c:pt idx="56">
                  <c:v>-0.64877314691306198</c:v>
                </c:pt>
                <c:pt idx="57">
                  <c:v>1.69291199465609</c:v>
                </c:pt>
                <c:pt idx="58">
                  <c:v>5.3636017942740004</c:v>
                </c:pt>
                <c:pt idx="59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汇总'!$R$106:$R$180</c:f>
              <c:numCache>
                <c:formatCode>0.000_ </c:formatCode>
                <c:ptCount val="75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  <c:pt idx="38">
                  <c:v>-4.4053243096160898E-2</c:v>
                </c:pt>
                <c:pt idx="39">
                  <c:v>0.48411049261651201</c:v>
                </c:pt>
                <c:pt idx="40">
                  <c:v>1.02195689863037</c:v>
                </c:pt>
                <c:pt idx="41">
                  <c:v>1.5526005725333001</c:v>
                </c:pt>
                <c:pt idx="42">
                  <c:v>2.0590928005321398</c:v>
                </c:pt>
                <c:pt idx="43">
                  <c:v>2.5248199763736898</c:v>
                </c:pt>
                <c:pt idx="44">
                  <c:v>2.93391231736486</c:v>
                </c:pt>
                <c:pt idx="45">
                  <c:v>3.2716569606127099</c:v>
                </c:pt>
                <c:pt idx="46">
                  <c:v>3.5249090737100901</c:v>
                </c:pt>
                <c:pt idx="47">
                  <c:v>3.6824941651328902</c:v>
                </c:pt>
                <c:pt idx="48">
                  <c:v>3.7355943307828401</c:v>
                </c:pt>
                <c:pt idx="49">
                  <c:v>3.67811072407404</c:v>
                </c:pt>
                <c:pt idx="50">
                  <c:v>3.5069940881721799</c:v>
                </c:pt>
                <c:pt idx="51">
                  <c:v>3.2225347399554098</c:v>
                </c:pt>
                <c:pt idx="52">
                  <c:v>2.82860294648412</c:v>
                </c:pt>
                <c:pt idx="53">
                  <c:v>2.3328301857039699</c:v>
                </c:pt>
                <c:pt idx="54">
                  <c:v>1.74672133433678</c:v>
                </c:pt>
                <c:pt idx="55">
                  <c:v>1.0856873768372399</c:v>
                </c:pt>
                <c:pt idx="56">
                  <c:v>0.36898778058620502</c:v>
                </c:pt>
                <c:pt idx="57">
                  <c:v>-0.380428766685735</c:v>
                </c:pt>
                <c:pt idx="58">
                  <c:v>-1.13619700990673</c:v>
                </c:pt>
                <c:pt idx="59">
                  <c:v>-1.86893337186264</c:v>
                </c:pt>
                <c:pt idx="60">
                  <c:v>-2.54677244122345</c:v>
                </c:pt>
                <c:pt idx="61">
                  <c:v>-3.1360548028418598</c:v>
                </c:pt>
                <c:pt idx="62">
                  <c:v>-3.60217975886271</c:v>
                </c:pt>
                <c:pt idx="63">
                  <c:v>-3.91063693795792</c:v>
                </c:pt>
                <c:pt idx="64">
                  <c:v>-4.0282312390140502</c:v>
                </c:pt>
                <c:pt idx="65">
                  <c:v>-3.9245160043467302</c:v>
                </c:pt>
                <c:pt idx="66">
                  <c:v>-3.5734497667512199</c:v>
                </c:pt>
                <c:pt idx="67">
                  <c:v>-2.9552923632090899</c:v>
                </c:pt>
                <c:pt idx="68">
                  <c:v>-2.0587566573959899</c:v>
                </c:pt>
                <c:pt idx="69">
                  <c:v>-0.88343256162100603</c:v>
                </c:pt>
                <c:pt idx="70">
                  <c:v>0.557499501717162</c:v>
                </c:pt>
                <c:pt idx="71">
                  <c:v>2.2342481108619001</c:v>
                </c:pt>
                <c:pt idx="72">
                  <c:v>4.0970652895728801</c:v>
                </c:pt>
                <c:pt idx="73">
                  <c:v>6.0725573999924602</c:v>
                </c:pt>
                <c:pt idx="7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汇总'!$S$97:$S$180</c:f>
              <c:numCache>
                <c:formatCode>0.000_ </c:formatCode>
                <c:ptCount val="84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  <c:pt idx="27">
                  <c:v>0.81612955677336996</c:v>
                </c:pt>
                <c:pt idx="28">
                  <c:v>1.34530838403519</c:v>
                </c:pt>
                <c:pt idx="29">
                  <c:v>1.9455697279859501</c:v>
                </c:pt>
                <c:pt idx="30">
                  <c:v>2.58638678235268</c:v>
                </c:pt>
                <c:pt idx="31">
                  <c:v>3.2362274583600401</c:v>
                </c:pt>
                <c:pt idx="32">
                  <c:v>3.8638141336245302</c:v>
                </c:pt>
                <c:pt idx="33">
                  <c:v>4.43931893032806</c:v>
                </c:pt>
                <c:pt idx="34">
                  <c:v>4.9354674020815903</c:v>
                </c:pt>
                <c:pt idx="35">
                  <c:v>5.3285268048714398</c:v>
                </c:pt>
                <c:pt idx="36">
                  <c:v>5.5991584234154699</c:v>
                </c:pt>
                <c:pt idx="37">
                  <c:v>5.7331167202578799</c:v>
                </c:pt>
                <c:pt idx="38">
                  <c:v>5.7217813707940204</c:v>
                </c:pt>
                <c:pt idx="39">
                  <c:v>5.5625115434977896</c:v>
                </c:pt>
                <c:pt idx="40">
                  <c:v>5.2588150804853599</c:v>
                </c:pt>
                <c:pt idx="41">
                  <c:v>4.82032852950808</c:v>
                </c:pt>
                <c:pt idx="42">
                  <c:v>4.2626072744912298</c:v>
                </c:pt>
                <c:pt idx="43">
                  <c:v>3.60672830764653</c:v>
                </c:pt>
                <c:pt idx="44">
                  <c:v>2.87871148208301</c:v>
                </c:pt>
                <c:pt idx="45">
                  <c:v>2.1087683799654</c:v>
                </c:pt>
                <c:pt idx="46">
                  <c:v>1.3303912269846001</c:v>
                </c:pt>
                <c:pt idx="47">
                  <c:v>0.57929758013784205</c:v>
                </c:pt>
                <c:pt idx="48">
                  <c:v>-0.107750188502149</c:v>
                </c:pt>
                <c:pt idx="49">
                  <c:v>-0.69422829319923096</c:v>
                </c:pt>
                <c:pt idx="50">
                  <c:v>-1.14521220643767</c:v>
                </c:pt>
                <c:pt idx="51">
                  <c:v>-1.4287856905429599</c:v>
                </c:pt>
                <c:pt idx="52">
                  <c:v>-1.5174659825654599</c:v>
                </c:pt>
                <c:pt idx="53">
                  <c:v>-1.38960962968562</c:v>
                </c:pt>
                <c:pt idx="54">
                  <c:v>-1.0307601766466099</c:v>
                </c:pt>
                <c:pt idx="55">
                  <c:v>-0.43489561075002198</c:v>
                </c:pt>
                <c:pt idx="56">
                  <c:v>0.39446982606376502</c:v>
                </c:pt>
                <c:pt idx="57">
                  <c:v>1.4433781445543199</c:v>
                </c:pt>
                <c:pt idx="58">
                  <c:v>2.6867664170313299</c:v>
                </c:pt>
                <c:pt idx="59">
                  <c:v>4.0881071664994897</c:v>
                </c:pt>
                <c:pt idx="60">
                  <c:v>5.5994089096896698</c:v>
                </c:pt>
                <c:pt idx="61">
                  <c:v>7.16163872507473</c:v>
                </c:pt>
                <c:pt idx="62">
                  <c:v>8.7056320113845107</c:v>
                </c:pt>
                <c:pt idx="63">
                  <c:v>10.153557898739299</c:v>
                </c:pt>
                <c:pt idx="64">
                  <c:v>11.4210120713447</c:v>
                </c:pt>
                <c:pt idx="65">
                  <c:v>12.4198120544612</c:v>
                </c:pt>
                <c:pt idx="66">
                  <c:v>13.061573317195201</c:v>
                </c:pt>
                <c:pt idx="67">
                  <c:v>13.26214783568</c:v>
                </c:pt>
                <c:pt idx="68">
                  <c:v>12.947010059167001</c:v>
                </c:pt>
                <c:pt idx="69">
                  <c:v>12.057678517589601</c:v>
                </c:pt>
                <c:pt idx="70">
                  <c:v>10.5592646029426</c:v>
                </c:pt>
                <c:pt idx="71">
                  <c:v>8.4492433555814195</c:v>
                </c:pt>
                <c:pt idx="72">
                  <c:v>5.7675443805110698</c:v>
                </c:pt>
                <c:pt idx="73">
                  <c:v>2.6080643156151302</c:v>
                </c:pt>
                <c:pt idx="74">
                  <c:v>-0.86829443049343502</c:v>
                </c:pt>
                <c:pt idx="75">
                  <c:v>-4.4189506579250901</c:v>
                </c:pt>
                <c:pt idx="76">
                  <c:v>-7.70322576147597</c:v>
                </c:pt>
                <c:pt idx="77">
                  <c:v>-10.26406491919</c:v>
                </c:pt>
                <c:pt idx="78">
                  <c:v>-11.507780180686501</c:v>
                </c:pt>
                <c:pt idx="79">
                  <c:v>-10.6816942581787</c:v>
                </c:pt>
                <c:pt idx="80">
                  <c:v>-6.8495605277121703</c:v>
                </c:pt>
                <c:pt idx="81">
                  <c:v>1.1353685503639499</c:v>
                </c:pt>
                <c:pt idx="82">
                  <c:v>14.659755675530199</c:v>
                </c:pt>
                <c:pt idx="83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汇总'!$T$105:$T$180</c:f>
              <c:numCache>
                <c:formatCode>0.000_ </c:formatCode>
                <c:ptCount val="76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  <c:pt idx="40">
                  <c:v>1.9956356591915201</c:v>
                </c:pt>
                <c:pt idx="41">
                  <c:v>2.70395423238653</c:v>
                </c:pt>
                <c:pt idx="42">
                  <c:v>3.3753866162973098</c:v>
                </c:pt>
                <c:pt idx="43">
                  <c:v>3.9768287822281501</c:v>
                </c:pt>
                <c:pt idx="44">
                  <c:v>4.4766415151718801</c:v>
                </c:pt>
                <c:pt idx="45">
                  <c:v>4.8458691252081101</c:v>
                </c:pt>
                <c:pt idx="46">
                  <c:v>5.0594570023860896</c:v>
                </c:pt>
                <c:pt idx="47">
                  <c:v>5.0974361876910397</c:v>
                </c:pt>
                <c:pt idx="48">
                  <c:v>4.9460403494883503</c:v>
                </c:pt>
                <c:pt idx="49">
                  <c:v>4.5987177733692297</c:v>
                </c:pt>
                <c:pt idx="50">
                  <c:v>4.0569981895270502</c:v>
                </c:pt>
                <c:pt idx="51">
                  <c:v>3.33117148004537</c:v>
                </c:pt>
                <c:pt idx="52">
                  <c:v>2.4407325256697701</c:v>
                </c:pt>
                <c:pt idx="53">
                  <c:v>1.41454366881469</c:v>
                </c:pt>
                <c:pt idx="54">
                  <c:v>0.29066348727670299</c:v>
                </c:pt>
                <c:pt idx="55">
                  <c:v>-0.88421220913453202</c:v>
                </c:pt>
                <c:pt idx="56">
                  <c:v>-2.0557540307155699</c:v>
                </c:pt>
                <c:pt idx="57">
                  <c:v>-3.1635069612010098</c:v>
                </c:pt>
                <c:pt idx="58">
                  <c:v>-4.14296504885142</c:v>
                </c:pt>
                <c:pt idx="59">
                  <c:v>-4.9282780530814803</c:v>
                </c:pt>
                <c:pt idx="60">
                  <c:v>-5.4556580488877202</c:v>
                </c:pt>
                <c:pt idx="61">
                  <c:v>-5.6675567715014799</c:v>
                </c:pt>
                <c:pt idx="62">
                  <c:v>-5.5176872681556102</c:v>
                </c:pt>
                <c:pt idx="63">
                  <c:v>-4.9769662056681199</c:v>
                </c:pt>
                <c:pt idx="64">
                  <c:v>-4.0404559654899304</c:v>
                </c:pt>
                <c:pt idx="65">
                  <c:v>-2.7353884394307402</c:v>
                </c:pt>
                <c:pt idx="66">
                  <c:v>-1.13035522359531</c:v>
                </c:pt>
                <c:pt idx="67">
                  <c:v>0.65424831107371495</c:v>
                </c:pt>
                <c:pt idx="68">
                  <c:v>2.4344348097208499</c:v>
                </c:pt>
                <c:pt idx="69">
                  <c:v>3.9493995416209899</c:v>
                </c:pt>
                <c:pt idx="70">
                  <c:v>4.8467619980137302</c:v>
                </c:pt>
                <c:pt idx="71">
                  <c:v>4.66617587217661</c:v>
                </c:pt>
                <c:pt idx="72">
                  <c:v>2.8212060260554801</c:v>
                </c:pt>
                <c:pt idx="73">
                  <c:v>-1.4206317258835099</c:v>
                </c:pt>
                <c:pt idx="74">
                  <c:v>-8.9597749786962702</c:v>
                </c:pt>
                <c:pt idx="75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汇总'!$U$111:$U$180</c:f>
              <c:numCache>
                <c:formatCode>0.000_ </c:formatCode>
                <c:ptCount val="70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  <c:pt idx="33">
                  <c:v>-4.4965653802587697</c:v>
                </c:pt>
                <c:pt idx="34">
                  <c:v>-4.6115620090310898</c:v>
                </c:pt>
                <c:pt idx="35">
                  <c:v>-4.6618648881629499</c:v>
                </c:pt>
                <c:pt idx="36">
                  <c:v>-4.65414526428843</c:v>
                </c:pt>
                <c:pt idx="37">
                  <c:v>-4.5955686765733699</c:v>
                </c:pt>
                <c:pt idx="38">
                  <c:v>-4.4935863282936399</c:v>
                </c:pt>
                <c:pt idx="39">
                  <c:v>-4.3557240222009197</c:v>
                </c:pt>
                <c:pt idx="40">
                  <c:v>-4.1893723878171798</c:v>
                </c:pt>
                <c:pt idx="41">
                  <c:v>-4.00158233112984</c:v>
                </c:pt>
                <c:pt idx="42">
                  <c:v>-3.7988698395135501</c:v>
                </c:pt>
                <c:pt idx="43">
                  <c:v>-3.5870344770615099</c:v>
                </c:pt>
                <c:pt idx="44">
                  <c:v>-3.3709961078430299</c:v>
                </c:pt>
                <c:pt idx="45">
                  <c:v>-3.15465458694311</c:v>
                </c:pt>
                <c:pt idx="46">
                  <c:v>-2.9407773615344301</c:v>
                </c:pt>
                <c:pt idx="47">
                  <c:v>-2.7309201265126801</c:v>
                </c:pt>
                <c:pt idx="48">
                  <c:v>-2.5253858816252599</c:v>
                </c:pt>
                <c:pt idx="49">
                  <c:v>-2.3232279393442301</c:v>
                </c:pt>
                <c:pt idx="50">
                  <c:v>-2.12230263510201</c:v>
                </c:pt>
                <c:pt idx="51">
                  <c:v>-1.91937769384247</c:v>
                </c:pt>
                <c:pt idx="52">
                  <c:v>-1.7103024091719601</c:v>
                </c:pt>
                <c:pt idx="53">
                  <c:v>-1.49024599379181</c:v>
                </c:pt>
                <c:pt idx="54">
                  <c:v>-1.25401066218334</c:v>
                </c:pt>
                <c:pt idx="55">
                  <c:v>-0.99642620889078304</c:v>
                </c:pt>
                <c:pt idx="56">
                  <c:v>-0.71283304814250703</c:v>
                </c:pt>
                <c:pt idx="57">
                  <c:v>-0.39966088276785799</c:v>
                </c:pt>
                <c:pt idx="58">
                  <c:v>-5.5110372880035299E-2</c:v>
                </c:pt>
                <c:pt idx="59">
                  <c:v>0.32005462299277498</c:v>
                </c:pt>
                <c:pt idx="60">
                  <c:v>0.72159645923358096</c:v>
                </c:pt>
                <c:pt idx="61">
                  <c:v>1.14076678943915</c:v>
                </c:pt>
                <c:pt idx="62">
                  <c:v>1.5631351480356599</c:v>
                </c:pt>
                <c:pt idx="63">
                  <c:v>1.96727464492669</c:v>
                </c:pt>
                <c:pt idx="64">
                  <c:v>2.3232961888416401</c:v>
                </c:pt>
                <c:pt idx="65">
                  <c:v>2.5912224524831302</c:v>
                </c:pt>
                <c:pt idx="66">
                  <c:v>2.71919259029234</c:v>
                </c:pt>
                <c:pt idx="67">
                  <c:v>2.6414885174298002</c:v>
                </c:pt>
                <c:pt idx="68">
                  <c:v>2.2763733559157799</c:v>
                </c:pt>
                <c:pt idx="69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汇总'!$V$101:$V$180</c:f>
              <c:numCache>
                <c:formatCode>0.000_ </c:formatCode>
                <c:ptCount val="80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  <c:pt idx="27">
                  <c:v>0.59642567666694601</c:v>
                </c:pt>
                <c:pt idx="28">
                  <c:v>0.64478139317808802</c:v>
                </c:pt>
                <c:pt idx="29">
                  <c:v>0.75293327074957805</c:v>
                </c:pt>
                <c:pt idx="30">
                  <c:v>0.91254711778589603</c:v>
                </c:pt>
                <c:pt idx="31">
                  <c:v>1.1138593910113199</c:v>
                </c:pt>
                <c:pt idx="32">
                  <c:v>1.34599616274955</c:v>
                </c:pt>
                <c:pt idx="33">
                  <c:v>1.59730429223593</c:v>
                </c:pt>
                <c:pt idx="34">
                  <c:v>1.8556889372637499</c:v>
                </c:pt>
                <c:pt idx="35">
                  <c:v>2.10895178617977</c:v>
                </c:pt>
                <c:pt idx="36">
                  <c:v>2.3451246339632599</c:v>
                </c:pt>
                <c:pt idx="37">
                  <c:v>2.5527931698447901</c:v>
                </c:pt>
                <c:pt idx="38">
                  <c:v>2.7214060876177602</c:v>
                </c:pt>
                <c:pt idx="39">
                  <c:v>2.8415648735488701</c:v>
                </c:pt>
                <c:pt idx="40">
                  <c:v>2.9052898704600998</c:v>
                </c:pt>
                <c:pt idx="41">
                  <c:v>2.90625846033653</c:v>
                </c:pt>
                <c:pt idx="42">
                  <c:v>2.8400114514527099</c:v>
                </c:pt>
                <c:pt idx="43">
                  <c:v>2.70412399980331</c:v>
                </c:pt>
                <c:pt idx="44">
                  <c:v>2.4983376382804399</c:v>
                </c:pt>
                <c:pt idx="45">
                  <c:v>2.2246502308126201</c:v>
                </c:pt>
                <c:pt idx="46">
                  <c:v>1.88736091232188</c:v>
                </c:pt>
                <c:pt idx="47">
                  <c:v>1.4930673191694099</c:v>
                </c:pt>
                <c:pt idx="48">
                  <c:v>1.0506126583565101</c:v>
                </c:pt>
                <c:pt idx="49">
                  <c:v>0.57098040764421099</c:v>
                </c:pt>
                <c:pt idx="50">
                  <c:v>6.7134682202766499E-2</c:v>
                </c:pt>
                <c:pt idx="51">
                  <c:v>-0.44619545257195897</c:v>
                </c:pt>
                <c:pt idx="52">
                  <c:v>-0.95278919896925995</c:v>
                </c:pt>
                <c:pt idx="53">
                  <c:v>-1.4352660086495499</c:v>
                </c:pt>
                <c:pt idx="54">
                  <c:v>-1.8754773174686601</c:v>
                </c:pt>
                <c:pt idx="55">
                  <c:v>-2.2549587791108401</c:v>
                </c:pt>
                <c:pt idx="56">
                  <c:v>-2.5554434994337099</c:v>
                </c:pt>
                <c:pt idx="57">
                  <c:v>-2.7594365297382901</c:v>
                </c:pt>
                <c:pt idx="58">
                  <c:v>-2.8508506335011199</c:v>
                </c:pt>
                <c:pt idx="59">
                  <c:v>-2.8157030973289401</c:v>
                </c:pt>
                <c:pt idx="60">
                  <c:v>-2.64287311316642</c:v>
                </c:pt>
                <c:pt idx="61">
                  <c:v>-2.32491901516424</c:v>
                </c:pt>
                <c:pt idx="62">
                  <c:v>-1.8589544107807701</c:v>
                </c:pt>
                <c:pt idx="63">
                  <c:v>-1.24758200211013</c:v>
                </c:pt>
                <c:pt idx="64">
                  <c:v>-0.49988364950390701</c:v>
                </c:pt>
                <c:pt idx="65">
                  <c:v>0.36753501384338499</c:v>
                </c:pt>
                <c:pt idx="66">
                  <c:v>1.3294473517738901</c:v>
                </c:pt>
                <c:pt idx="67">
                  <c:v>2.35085805838985</c:v>
                </c:pt>
                <c:pt idx="68">
                  <c:v>3.3858074771517401</c:v>
                </c:pt>
                <c:pt idx="69">
                  <c:v>4.3761305725649402</c:v>
                </c:pt>
                <c:pt idx="70">
                  <c:v>5.2501734641328399</c:v>
                </c:pt>
                <c:pt idx="71">
                  <c:v>5.9214706767838097</c:v>
                </c:pt>
                <c:pt idx="72">
                  <c:v>6.2873865051077802</c:v>
                </c:pt>
                <c:pt idx="73">
                  <c:v>6.2277241326053998</c:v>
                </c:pt>
                <c:pt idx="74">
                  <c:v>5.6033063911708902</c:v>
                </c:pt>
                <c:pt idx="75">
                  <c:v>4.2545322890937296</c:v>
                </c:pt>
                <c:pt idx="76">
                  <c:v>1.99991368048605</c:v>
                </c:pt>
                <c:pt idx="77">
                  <c:v>-1.36540330827287</c:v>
                </c:pt>
                <c:pt idx="78">
                  <c:v>-6.0711272347227299</c:v>
                </c:pt>
                <c:pt idx="79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汇总'!$W$103:$W$180</c:f>
              <c:numCache>
                <c:formatCode>0.000_ </c:formatCode>
                <c:ptCount val="78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  <c:pt idx="25">
                  <c:v>1.69477088504926</c:v>
                </c:pt>
                <c:pt idx="26">
                  <c:v>1.82069696730056</c:v>
                </c:pt>
                <c:pt idx="27">
                  <c:v>1.98034135138787</c:v>
                </c:pt>
                <c:pt idx="28">
                  <c:v>2.15842620157076</c:v>
                </c:pt>
                <c:pt idx="29">
                  <c:v>2.3396558105163798</c:v>
                </c:pt>
                <c:pt idx="30">
                  <c:v>2.5093290923856202</c:v>
                </c:pt>
                <c:pt idx="31">
                  <c:v>2.6538990368002402</c:v>
                </c:pt>
                <c:pt idx="32">
                  <c:v>2.7614674072655201</c:v>
                </c:pt>
                <c:pt idx="33">
                  <c:v>2.8222047756679198</c:v>
                </c:pt>
                <c:pt idx="34">
                  <c:v>2.8286877925823899</c:v>
                </c:pt>
                <c:pt idx="35">
                  <c:v>2.7761474011573801</c:v>
                </c:pt>
                <c:pt idx="36">
                  <c:v>2.6626235105037601</c:v>
                </c:pt>
                <c:pt idx="37">
                  <c:v>2.4890234525022001</c:v>
                </c:pt>
                <c:pt idx="38">
                  <c:v>2.2590833540705599</c:v>
                </c:pt>
                <c:pt idx="39">
                  <c:v>1.9792333650299001</c:v>
                </c:pt>
                <c:pt idx="40">
                  <c:v>1.65836948974929</c:v>
                </c:pt>
                <c:pt idx="41">
                  <c:v>1.3075365788559099</c:v>
                </c:pt>
                <c:pt idx="42">
                  <c:v>0.939528845337815</c:v>
                </c:pt>
                <c:pt idx="43">
                  <c:v>0.56841607751132295</c:v>
                </c:pt>
                <c:pt idx="44">
                  <c:v>0.209005529376183</c:v>
                </c:pt>
                <c:pt idx="45">
                  <c:v>-0.123748723107536</c:v>
                </c:pt>
                <c:pt idx="46">
                  <c:v>-0.41537536309106898</c:v>
                </c:pt>
                <c:pt idx="47">
                  <c:v>-0.65253894649797095</c:v>
                </c:pt>
                <c:pt idx="48">
                  <c:v>-0.823699335491343</c:v>
                </c:pt>
                <c:pt idx="49">
                  <c:v>-0.91975843076420605</c:v>
                </c:pt>
                <c:pt idx="50">
                  <c:v>-0.93467337371404702</c:v>
                </c:pt>
                <c:pt idx="51">
                  <c:v>-0.86601358142124396</c:v>
                </c:pt>
                <c:pt idx="52">
                  <c:v>-0.71543716922557399</c:v>
                </c:pt>
                <c:pt idx="53">
                  <c:v>-0.48906050769943799</c:v>
                </c:pt>
                <c:pt idx="54">
                  <c:v>-0.19769285281878601</c:v>
                </c:pt>
                <c:pt idx="55">
                  <c:v>0.14309382034249801</c:v>
                </c:pt>
                <c:pt idx="56">
                  <c:v>0.51309145759619301</c:v>
                </c:pt>
                <c:pt idx="57">
                  <c:v>0.88781252496537599</c:v>
                </c:pt>
                <c:pt idx="58">
                  <c:v>1.2391118609766201</c:v>
                </c:pt>
                <c:pt idx="59">
                  <c:v>1.5361108836364199</c:v>
                </c:pt>
                <c:pt idx="60">
                  <c:v>1.7464630619461201</c:v>
                </c:pt>
                <c:pt idx="61">
                  <c:v>1.83800136958435</c:v>
                </c:pt>
                <c:pt idx="62">
                  <c:v>1.7808102470825</c:v>
                </c:pt>
                <c:pt idx="63">
                  <c:v>1.5497664062287899</c:v>
                </c:pt>
                <c:pt idx="64">
                  <c:v>1.1275946189514101</c:v>
                </c:pt>
                <c:pt idx="65">
                  <c:v>0.50848644073973204</c:v>
                </c:pt>
                <c:pt idx="66">
                  <c:v>-0.29766837284700298</c:v>
                </c:pt>
                <c:pt idx="67">
                  <c:v>-1.2603861906807701</c:v>
                </c:pt>
                <c:pt idx="68">
                  <c:v>-2.3229761964360902</c:v>
                </c:pt>
                <c:pt idx="69">
                  <c:v>-3.3961542635439201</c:v>
                </c:pt>
                <c:pt idx="70">
                  <c:v>-4.3508270222909804</c:v>
                </c:pt>
                <c:pt idx="71">
                  <c:v>-5.0099873224728002</c:v>
                </c:pt>
                <c:pt idx="72">
                  <c:v>-5.1396604831451</c:v>
                </c:pt>
                <c:pt idx="73">
                  <c:v>-4.4388389156571799</c:v>
                </c:pt>
                <c:pt idx="74">
                  <c:v>-2.5283408967527201</c:v>
                </c:pt>
                <c:pt idx="75">
                  <c:v>1.06147253948688</c:v>
                </c:pt>
                <c:pt idx="76">
                  <c:v>6.9041904294030196</c:v>
                </c:pt>
                <c:pt idx="77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汇总'!$Y$109:$Y$180</c:f>
              <c:numCache>
                <c:formatCode>0.000_ </c:formatCode>
                <c:ptCount val="72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  <c:pt idx="36">
                  <c:v>-0.26323624391139</c:v>
                </c:pt>
                <c:pt idx="37">
                  <c:v>-0.121350628505766</c:v>
                </c:pt>
                <c:pt idx="38">
                  <c:v>-1.46982647934202E-2</c:v>
                </c:pt>
                <c:pt idx="39">
                  <c:v>5.3692488247403303E-2</c:v>
                </c:pt>
                <c:pt idx="40">
                  <c:v>8.2266848368927697E-2</c:v>
                </c:pt>
                <c:pt idx="41">
                  <c:v>7.0848563644226203E-2</c:v>
                </c:pt>
                <c:pt idx="42">
                  <c:v>2.0507126655001401E-2</c:v>
                </c:pt>
                <c:pt idx="43">
                  <c:v>-6.6607505764650896E-2</c:v>
                </c:pt>
                <c:pt idx="44">
                  <c:v>-0.18745647477116401</c:v>
                </c:pt>
                <c:pt idx="45">
                  <c:v>-0.33832268394549903</c:v>
                </c:pt>
                <c:pt idx="46">
                  <c:v>-0.51503241841810499</c:v>
                </c:pt>
                <c:pt idx="47">
                  <c:v>-0.71317880397084799</c:v>
                </c:pt>
                <c:pt idx="48">
                  <c:v>-0.92833702363999404</c:v>
                </c:pt>
                <c:pt idx="49">
                  <c:v>-1.1562602419361601</c:v>
                </c:pt>
                <c:pt idx="50">
                  <c:v>-1.3930442196570301</c:v>
                </c:pt>
                <c:pt idx="51">
                  <c:v>-1.6352476339226401</c:v>
                </c:pt>
                <c:pt idx="52">
                  <c:v>-1.8799541518171501</c:v>
                </c:pt>
                <c:pt idx="53">
                  <c:v>-2.1247613371940401</c:v>
                </c:pt>
                <c:pt idx="54">
                  <c:v>-2.3676805037753099</c:v>
                </c:pt>
                <c:pt idx="55">
                  <c:v>-2.6069306597831301</c:v>
                </c:pt>
                <c:pt idx="56">
                  <c:v>-2.84060872149024</c:v>
                </c:pt>
                <c:pt idx="57">
                  <c:v>-3.0662172064059701</c:v>
                </c:pt>
                <c:pt idx="58">
                  <c:v>-3.28002964845586</c:v>
                </c:pt>
                <c:pt idx="59">
                  <c:v>-3.4762730108207198</c:v>
                </c:pt>
                <c:pt idx="60">
                  <c:v>-3.6461054040200298</c:v>
                </c:pt>
                <c:pt idx="61">
                  <c:v>-3.7763664493682398</c:v>
                </c:pt>
                <c:pt idx="62">
                  <c:v>-3.8480766610987098</c:v>
                </c:pt>
                <c:pt idx="63">
                  <c:v>-3.83466125217201</c:v>
                </c:pt>
                <c:pt idx="64">
                  <c:v>-3.6998728014840401</c:v>
                </c:pt>
                <c:pt idx="65">
                  <c:v>-3.3953862532520001</c:v>
                </c:pt>
                <c:pt idx="66">
                  <c:v>-2.8580387511799099</c:v>
                </c:pt>
                <c:pt idx="67">
                  <c:v>-2.0066858426337602</c:v>
                </c:pt>
                <c:pt idx="68">
                  <c:v>-0.73864462109942197</c:v>
                </c:pt>
                <c:pt idx="69">
                  <c:v>1.07430659266776</c:v>
                </c:pt>
                <c:pt idx="70">
                  <c:v>3.5904033985925001</c:v>
                </c:pt>
                <c:pt idx="71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汇总'!$Z$107:$Z$180</c:f>
              <c:numCache>
                <c:formatCode>0.000_ </c:formatCode>
                <c:ptCount val="74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  <c:pt idx="34">
                  <c:v>-2.1123056341475301</c:v>
                </c:pt>
                <c:pt idx="35">
                  <c:v>-1.7766967487791201</c:v>
                </c:pt>
                <c:pt idx="36">
                  <c:v>-1.4315176537368499</c:v>
                </c:pt>
                <c:pt idx="37">
                  <c:v>-1.0880901678750701</c:v>
                </c:pt>
                <c:pt idx="38">
                  <c:v>-0.75695398911237899</c:v>
                </c:pt>
                <c:pt idx="39">
                  <c:v>-0.447651592212988</c:v>
                </c:pt>
                <c:pt idx="40">
                  <c:v>-0.168541444199416</c:v>
                </c:pt>
                <c:pt idx="41">
                  <c:v>7.3358077009714903E-2</c:v>
                </c:pt>
                <c:pt idx="42">
                  <c:v>0.27249203670031702</c:v>
                </c:pt>
                <c:pt idx="43">
                  <c:v>0.42485790719654998</c:v>
                </c:pt>
                <c:pt idx="44">
                  <c:v>0.52805884003347503</c:v>
                </c:pt>
                <c:pt idx="45">
                  <c:v>0.58132030611945296</c:v>
                </c:pt>
                <c:pt idx="46">
                  <c:v>0.58546952505030203</c:v>
                </c:pt>
                <c:pt idx="47">
                  <c:v>0.54287746597275399</c:v>
                </c:pt>
                <c:pt idx="48">
                  <c:v>0.45736356369409698</c:v>
                </c:pt>
                <c:pt idx="49">
                  <c:v>0.33406365512363601</c:v>
                </c:pt>
                <c:pt idx="50">
                  <c:v>0.17926200232316</c:v>
                </c:pt>
                <c:pt idx="51">
                  <c:v>1.88629943490781E-4</c:v>
                </c:pt>
                <c:pt idx="52">
                  <c:v>-0.195216434048294</c:v>
                </c:pt>
                <c:pt idx="53">
                  <c:v>-0.39857006402370798</c:v>
                </c:pt>
                <c:pt idx="54">
                  <c:v>-0.60134177713790404</c:v>
                </c:pt>
                <c:pt idx="55">
                  <c:v>-0.79517563549465797</c:v>
                </c:pt>
                <c:pt idx="56">
                  <c:v>-0.97223527601979898</c:v>
                </c:pt>
                <c:pt idx="57">
                  <c:v>-1.1255686722524401</c:v>
                </c:pt>
                <c:pt idx="58">
                  <c:v>-1.2494888712681</c:v>
                </c:pt>
                <c:pt idx="59">
                  <c:v>-1.33996658758108</c:v>
                </c:pt>
                <c:pt idx="60">
                  <c:v>-1.3950301743581699</c:v>
                </c:pt>
                <c:pt idx="61">
                  <c:v>-1.4151681312932001</c:v>
                </c:pt>
                <c:pt idx="62">
                  <c:v>-1.4037289469410901</c:v>
                </c:pt>
                <c:pt idx="63">
                  <c:v>-1.36731271177379</c:v>
                </c:pt>
                <c:pt idx="64">
                  <c:v>-1.3161485777984001</c:v>
                </c:pt>
                <c:pt idx="65">
                  <c:v>-1.2644517779642499</c:v>
                </c:pt>
                <c:pt idx="66">
                  <c:v>-1.2307535584445199</c:v>
                </c:pt>
                <c:pt idx="67">
                  <c:v>-1.2381970146185799</c:v>
                </c:pt>
                <c:pt idx="68">
                  <c:v>-1.3147914612593401</c:v>
                </c:pt>
                <c:pt idx="69">
                  <c:v>-1.4936176050374701</c:v>
                </c:pt>
                <c:pt idx="70">
                  <c:v>-1.8129754271145999</c:v>
                </c:pt>
                <c:pt idx="71">
                  <c:v>-2.3164663213425598</c:v>
                </c:pt>
                <c:pt idx="72">
                  <c:v>-3.0530006732062702</c:v>
                </c:pt>
                <c:pt idx="73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汇总'!$AA$107:$AA$180</c:f>
              <c:numCache>
                <c:formatCode>0.000_ </c:formatCode>
                <c:ptCount val="74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  <c:pt idx="31">
                  <c:v>1.7035503872892299</c:v>
                </c:pt>
                <c:pt idx="32">
                  <c:v>2.3071943743278802</c:v>
                </c:pt>
                <c:pt idx="33">
                  <c:v>2.9909092522546201</c:v>
                </c:pt>
                <c:pt idx="34">
                  <c:v>3.7259387609151702</c:v>
                </c:pt>
                <c:pt idx="35">
                  <c:v>4.4803697506081201</c:v>
                </c:pt>
                <c:pt idx="36">
                  <c:v>5.2200362795925503</c:v>
                </c:pt>
                <c:pt idx="37">
                  <c:v>5.90952734544656</c:v>
                </c:pt>
                <c:pt idx="38">
                  <c:v>6.5132808995103497</c:v>
                </c:pt>
                <c:pt idx="39">
                  <c:v>6.9967443384472299</c:v>
                </c:pt>
                <c:pt idx="40">
                  <c:v>7.3275792119024397</c:v>
                </c:pt>
                <c:pt idx="41">
                  <c:v>7.4768854300173704</c:v>
                </c:pt>
                <c:pt idx="42">
                  <c:v>7.4204177994653699</c:v>
                </c:pt>
                <c:pt idx="43">
                  <c:v>7.1397652615379199</c:v>
                </c:pt>
                <c:pt idx="44">
                  <c:v>6.62346075059504</c:v>
                </c:pt>
                <c:pt idx="45">
                  <c:v>5.8679871362282903</c:v>
                </c:pt>
                <c:pt idx="46">
                  <c:v>4.8786422570549002</c:v>
                </c:pt>
                <c:pt idx="47">
                  <c:v>3.6702235993366101</c:v>
                </c:pt>
                <c:pt idx="48">
                  <c:v>2.2674907179486801</c:v>
                </c:pt>
                <c:pt idx="49">
                  <c:v>0.70536104258254095</c:v>
                </c:pt>
                <c:pt idx="50">
                  <c:v>-0.97120774331745896</c:v>
                </c:pt>
                <c:pt idx="51">
                  <c:v>-2.7076980185430002</c:v>
                </c:pt>
                <c:pt idx="52">
                  <c:v>-4.4409269577803796</c:v>
                </c:pt>
                <c:pt idx="53">
                  <c:v>-6.1004098608585604</c:v>
                </c:pt>
                <c:pt idx="54">
                  <c:v>-7.6102487103885901</c:v>
                </c:pt>
                <c:pt idx="55">
                  <c:v>-8.8916050463973093</c:v>
                </c:pt>
                <c:pt idx="56">
                  <c:v>-9.8658187007265195</c:v>
                </c:pt>
                <c:pt idx="57">
                  <c:v>-10.458236390167601</c:v>
                </c:pt>
                <c:pt idx="58">
                  <c:v>-10.6028166215785</c:v>
                </c:pt>
                <c:pt idx="59">
                  <c:v>-10.247579817687599</c:v>
                </c:pt>
                <c:pt idx="60">
                  <c:v>-9.3609750277705892</c:v>
                </c:pt>
                <c:pt idx="61">
                  <c:v>-7.9392370419352396</c:v>
                </c:pt>
                <c:pt idx="62">
                  <c:v>-6.0148101832893497</c:v>
                </c:pt>
                <c:pt idx="63">
                  <c:v>-3.66591750699292</c:v>
                </c:pt>
                <c:pt idx="64">
                  <c:v>-1.0273565911437601</c:v>
                </c:pt>
                <c:pt idx="65">
                  <c:v>1.69739444125966</c:v>
                </c:pt>
                <c:pt idx="66">
                  <c:v>4.2226745745817498</c:v>
                </c:pt>
                <c:pt idx="67">
                  <c:v>6.1656526772950198</c:v>
                </c:pt>
                <c:pt idx="68">
                  <c:v>7.0297643980134197</c:v>
                </c:pt>
                <c:pt idx="69">
                  <c:v>6.1864797199950798</c:v>
                </c:pt>
                <c:pt idx="70">
                  <c:v>2.8553052610998102</c:v>
                </c:pt>
                <c:pt idx="71">
                  <c:v>-3.9180770540048999</c:v>
                </c:pt>
                <c:pt idx="72">
                  <c:v>-15.285635773537701</c:v>
                </c:pt>
                <c:pt idx="73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汇总'!$AB$114:$AB$180</c:f>
              <c:numCache>
                <c:formatCode>0.000_ </c:formatCode>
                <c:ptCount val="67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  <c:pt idx="32">
                  <c:v>0.64847857355069605</c:v>
                </c:pt>
                <c:pt idx="33">
                  <c:v>0.87865031942248395</c:v>
                </c:pt>
                <c:pt idx="34">
                  <c:v>1.11794334649073</c:v>
                </c:pt>
                <c:pt idx="35">
                  <c:v>1.3521032508639701</c:v>
                </c:pt>
                <c:pt idx="36">
                  <c:v>1.56658877550287</c:v>
                </c:pt>
                <c:pt idx="37">
                  <c:v>1.7470645689414701</c:v>
                </c:pt>
                <c:pt idx="38">
                  <c:v>1.8799186963601</c:v>
                </c:pt>
                <c:pt idx="39">
                  <c:v>1.95279500075623</c:v>
                </c:pt>
                <c:pt idx="40">
                  <c:v>1.9551293840016</c:v>
                </c:pt>
                <c:pt idx="41">
                  <c:v>1.87867804909132</c:v>
                </c:pt>
                <c:pt idx="42">
                  <c:v>1.7180247173569201</c:v>
                </c:pt>
                <c:pt idx="43">
                  <c:v>1.4710528059899599</c:v>
                </c:pt>
                <c:pt idx="44">
                  <c:v>1.1393675233440901</c:v>
                </c:pt>
                <c:pt idx="45">
                  <c:v>0.72865181129879297</c:v>
                </c:pt>
                <c:pt idx="46">
                  <c:v>0.24893903604050599</c:v>
                </c:pt>
                <c:pt idx="47">
                  <c:v>-0.28521569966827598</c:v>
                </c:pt>
                <c:pt idx="48">
                  <c:v>-0.85468477729694003</c:v>
                </c:pt>
                <c:pt idx="49">
                  <c:v>-1.43585799962428</c:v>
                </c:pt>
                <c:pt idx="50">
                  <c:v>-2.0008944548892602</c:v>
                </c:pt>
                <c:pt idx="51">
                  <c:v>-2.51815854704035</c:v>
                </c:pt>
                <c:pt idx="52">
                  <c:v>-2.9528634592174701</c:v>
                </c:pt>
                <c:pt idx="53">
                  <c:v>-3.2679463455276201</c:v>
                </c:pt>
                <c:pt idx="54">
                  <c:v>-3.4252005745059999</c:v>
                </c:pt>
                <c:pt idx="55">
                  <c:v>-3.3866913751696002</c:v>
                </c:pt>
                <c:pt idx="56">
                  <c:v>-3.1164822655643101</c:v>
                </c:pt>
                <c:pt idx="57">
                  <c:v>-2.5827006703829798</c:v>
                </c:pt>
                <c:pt idx="58">
                  <c:v>-1.7599721640539401</c:v>
                </c:pt>
                <c:pt idx="59">
                  <c:v>-0.63225380194041103</c:v>
                </c:pt>
                <c:pt idx="60">
                  <c:v>0.803901968199499</c:v>
                </c:pt>
                <c:pt idx="61">
                  <c:v>2.5356202951022602</c:v>
                </c:pt>
                <c:pt idx="62">
                  <c:v>4.5294802655743602</c:v>
                </c:pt>
                <c:pt idx="63">
                  <c:v>6.7267600228168698</c:v>
                </c:pt>
                <c:pt idx="64">
                  <c:v>9.0381150578833598</c:v>
                </c:pt>
                <c:pt idx="65">
                  <c:v>11.337653042265501</c:v>
                </c:pt>
                <c:pt idx="66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汇总'!$AD$102:$AD$180</c:f>
              <c:numCache>
                <c:formatCode>0.000_ </c:formatCode>
                <c:ptCount val="79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  <c:pt idx="27">
                  <c:v>-0.24279546460868101</c:v>
                </c:pt>
                <c:pt idx="28">
                  <c:v>-0.28763783899157402</c:v>
                </c:pt>
                <c:pt idx="29">
                  <c:v>-0.31765088335050201</c:v>
                </c:pt>
                <c:pt idx="30">
                  <c:v>-0.33386253775160402</c:v>
                </c:pt>
                <c:pt idx="31">
                  <c:v>-0.33745454563173199</c:v>
                </c:pt>
                <c:pt idx="32">
                  <c:v>-0.32972912436115598</c:v>
                </c:pt>
                <c:pt idx="33">
                  <c:v>-0.31207629178227803</c:v>
                </c:pt>
                <c:pt idx="34">
                  <c:v>-0.28594217244224301</c:v>
                </c:pt>
                <c:pt idx="35">
                  <c:v>-0.25279858663349802</c:v>
                </c:pt>
                <c:pt idx="36">
                  <c:v>-0.214114204747128</c:v>
                </c:pt>
                <c:pt idx="37">
                  <c:v>-0.171327528838842</c:v>
                </c:pt>
                <c:pt idx="38">
                  <c:v>-0.12582194270118599</c:v>
                </c:pt>
                <c:pt idx="39">
                  <c:v>-7.8903051127481805E-2</c:v>
                </c:pt>
                <c:pt idx="40">
                  <c:v>-3.1778508448484302E-2</c:v>
                </c:pt>
                <c:pt idx="41">
                  <c:v>1.44594841857675E-2</c:v>
                </c:pt>
                <c:pt idx="42">
                  <c:v>5.8848853910405702E-2</c:v>
                </c:pt>
                <c:pt idx="43">
                  <c:v>0.100569365378048</c:v>
                </c:pt>
                <c:pt idx="44">
                  <c:v>0.13895124646319501</c:v>
                </c:pt>
                <c:pt idx="45">
                  <c:v>0.17348063339177</c:v>
                </c:pt>
                <c:pt idx="46">
                  <c:v>0.20380175885583501</c:v>
                </c:pt>
                <c:pt idx="47">
                  <c:v>0.229715827277442</c:v>
                </c:pt>
                <c:pt idx="48">
                  <c:v>0.25117654199461797</c:v>
                </c:pt>
                <c:pt idx="49">
                  <c:v>0.268282269748085</c:v>
                </c:pt>
                <c:pt idx="50">
                  <c:v>0.28126484845322802</c:v>
                </c:pt>
                <c:pt idx="51">
                  <c:v>0.29047506484931801</c:v>
                </c:pt>
                <c:pt idx="52">
                  <c:v>0.29636484922401402</c:v>
                </c:pt>
                <c:pt idx="53">
                  <c:v>0.29946625501802798</c:v>
                </c:pt>
                <c:pt idx="54">
                  <c:v>0.30036731171882203</c:v>
                </c:pt>
                <c:pt idx="55">
                  <c:v>0.29968486006699702</c:v>
                </c:pt>
                <c:pt idx="56">
                  <c:v>0.29803449918853397</c:v>
                </c:pt>
                <c:pt idx="57">
                  <c:v>0.295997795898576</c:v>
                </c:pt>
                <c:pt idx="58">
                  <c:v>0.29408692699742001</c:v>
                </c:pt>
                <c:pt idx="59">
                  <c:v>0.29270694601750802</c:v>
                </c:pt>
                <c:pt idx="60">
                  <c:v>0.29211588645794101</c:v>
                </c:pt>
                <c:pt idx="61">
                  <c:v>0.29238293417563499</c:v>
                </c:pt>
                <c:pt idx="62">
                  <c:v>0.293344922186697</c:v>
                </c:pt>
                <c:pt idx="63">
                  <c:v>0.294561421752634</c:v>
                </c:pt>
                <c:pt idx="64">
                  <c:v>0.295268724225136</c:v>
                </c:pt>
                <c:pt idx="65">
                  <c:v>0.29433302873460399</c:v>
                </c:pt>
                <c:pt idx="66">
                  <c:v>0.29020317141115298</c:v>
                </c:pt>
                <c:pt idx="67">
                  <c:v>0.28086325242902499</c:v>
                </c:pt>
                <c:pt idx="68">
                  <c:v>0.26378553778442898</c:v>
                </c:pt>
                <c:pt idx="69">
                  <c:v>0.235884033307106</c:v>
                </c:pt>
                <c:pt idx="70">
                  <c:v>0.19346914903381501</c:v>
                </c:pt>
                <c:pt idx="71">
                  <c:v>0.13220389264263799</c:v>
                </c:pt>
                <c:pt idx="72">
                  <c:v>4.7062051307719802E-2</c:v>
                </c:pt>
                <c:pt idx="73">
                  <c:v>-6.7711158127110205E-2</c:v>
                </c:pt>
                <c:pt idx="74">
                  <c:v>-0.21863547006912801</c:v>
                </c:pt>
                <c:pt idx="75">
                  <c:v>-0.41302846111152203</c:v>
                </c:pt>
                <c:pt idx="76">
                  <c:v>-0.65903440913704203</c:v>
                </c:pt>
                <c:pt idx="77">
                  <c:v>-0.96564855831909802</c:v>
                </c:pt>
                <c:pt idx="78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汇总'!$AE$99:$AE$180</c:f>
              <c:numCache>
                <c:formatCode>0.000_ </c:formatCode>
                <c:ptCount val="82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  <c:pt idx="27">
                  <c:v>1.1818922913791601</c:v>
                </c:pt>
                <c:pt idx="28">
                  <c:v>1.54162679386873</c:v>
                </c:pt>
                <c:pt idx="29">
                  <c:v>1.9329833524084901</c:v>
                </c:pt>
                <c:pt idx="30">
                  <c:v>2.3431788715410402</c:v>
                </c:pt>
                <c:pt idx="31">
                  <c:v>2.7587484681175298</c:v>
                </c:pt>
                <c:pt idx="32">
                  <c:v>3.1659454588144702</c:v>
                </c:pt>
                <c:pt idx="33">
                  <c:v>3.5511326251185</c:v>
                </c:pt>
                <c:pt idx="34">
                  <c:v>3.90115746949391</c:v>
                </c:pt>
                <c:pt idx="35">
                  <c:v>4.2037048667479002</c:v>
                </c:pt>
                <c:pt idx="36">
                  <c:v>4.4476212048752704</c:v>
                </c:pt>
                <c:pt idx="37">
                  <c:v>4.6232047999612398</c:v>
                </c:pt>
                <c:pt idx="38">
                  <c:v>4.7224580600029702</c:v>
                </c:pt>
                <c:pt idx="39">
                  <c:v>4.7392975627856098</c:v>
                </c:pt>
                <c:pt idx="40">
                  <c:v>4.6697189032382198</c:v>
                </c:pt>
                <c:pt idx="41">
                  <c:v>4.5119138559854504</c:v>
                </c:pt>
                <c:pt idx="42">
                  <c:v>4.2663380890926703</c:v>
                </c:pt>
                <c:pt idx="43">
                  <c:v>3.9357283552543199</c:v>
                </c:pt>
                <c:pt idx="44">
                  <c:v>3.5250687770259401</c:v>
                </c:pt>
                <c:pt idx="45">
                  <c:v>3.0415065329173698</c:v>
                </c:pt>
                <c:pt idx="46">
                  <c:v>2.4942179414851302</c:v>
                </c:pt>
                <c:pt idx="47">
                  <c:v>1.8942266308324001</c:v>
                </c:pt>
                <c:pt idx="48">
                  <c:v>1.2541761712324699</c:v>
                </c:pt>
                <c:pt idx="49">
                  <c:v>0.58806023880656699</c:v>
                </c:pt>
                <c:pt idx="50">
                  <c:v>-8.9085931387117998E-2</c:v>
                </c:pt>
                <c:pt idx="51">
                  <c:v>-0.76152835443557798</c:v>
                </c:pt>
                <c:pt idx="52">
                  <c:v>-1.41320622785915</c:v>
                </c:pt>
                <c:pt idx="53">
                  <c:v>-2.0281271580748998</c:v>
                </c:pt>
                <c:pt idx="54">
                  <c:v>-2.59077916161359</c:v>
                </c:pt>
                <c:pt idx="55">
                  <c:v>-3.0865522313922198</c:v>
                </c:pt>
                <c:pt idx="56">
                  <c:v>-3.5021615680837801</c:v>
                </c:pt>
                <c:pt idx="57">
                  <c:v>-3.8260638863461098</c:v>
                </c:pt>
                <c:pt idx="58">
                  <c:v>-4.0488575153670796</c:v>
                </c:pt>
                <c:pt idx="59">
                  <c:v>-4.1636563228460703</c:v>
                </c:pt>
                <c:pt idx="60">
                  <c:v>-4.1664268014418298</c:v>
                </c:pt>
                <c:pt idx="61">
                  <c:v>-4.0562769661997304</c:v>
                </c:pt>
                <c:pt idx="62">
                  <c:v>-3.8356850212359301</c:v>
                </c:pt>
                <c:pt idx="63">
                  <c:v>-3.5106550639066199</c:v>
                </c:pt>
                <c:pt idx="64">
                  <c:v>-3.0907864040303301</c:v>
                </c:pt>
                <c:pt idx="65">
                  <c:v>-2.5892423857732698</c:v>
                </c:pt>
                <c:pt idx="66">
                  <c:v>-2.0226039093169601</c:v>
                </c:pt>
                <c:pt idx="67">
                  <c:v>-1.4105921592386901</c:v>
                </c:pt>
                <c:pt idx="68">
                  <c:v>-0.775644356278549</c:v>
                </c:pt>
                <c:pt idx="69">
                  <c:v>-0.14232565862258101</c:v>
                </c:pt>
                <c:pt idx="70">
                  <c:v>0.46344035069290301</c:v>
                </c:pt>
                <c:pt idx="71">
                  <c:v>1.0153408454142501</c:v>
                </c:pt>
                <c:pt idx="72">
                  <c:v>1.4878615501829999</c:v>
                </c:pt>
                <c:pt idx="73">
                  <c:v>1.8577127826923701</c:v>
                </c:pt>
                <c:pt idx="74">
                  <c:v>2.10551406871584</c:v>
                </c:pt>
                <c:pt idx="75">
                  <c:v>2.2177583452932299</c:v>
                </c:pt>
                <c:pt idx="76">
                  <c:v>2.1890774578075498</c:v>
                </c:pt>
                <c:pt idx="77">
                  <c:v>2.02483134691906</c:v>
                </c:pt>
                <c:pt idx="78">
                  <c:v>1.74404401138169</c:v>
                </c:pt>
                <c:pt idx="79">
                  <c:v>1.38271002346067</c:v>
                </c:pt>
                <c:pt idx="80">
                  <c:v>0.99749606374098898</c:v>
                </c:pt>
                <c:pt idx="81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汇总'!$AF$107:$AF$180</c:f>
              <c:numCache>
                <c:formatCode>0.000_ </c:formatCode>
                <c:ptCount val="74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  <c:pt idx="25">
                  <c:v>-5.3670888422303199E-2</c:v>
                </c:pt>
                <c:pt idx="26">
                  <c:v>-9.2894511857055703E-2</c:v>
                </c:pt>
                <c:pt idx="27">
                  <c:v>-0.113760476735822</c:v>
                </c:pt>
                <c:pt idx="28">
                  <c:v>-0.123115382650424</c:v>
                </c:pt>
                <c:pt idx="29">
                  <c:v>-0.127566755915202</c:v>
                </c:pt>
                <c:pt idx="30">
                  <c:v>-0.13323338129135801</c:v>
                </c:pt>
                <c:pt idx="31">
                  <c:v>-0.145526557598155</c:v>
                </c:pt>
                <c:pt idx="32">
                  <c:v>-0.16896624210329</c:v>
                </c:pt>
                <c:pt idx="33">
                  <c:v>-0.20703525629469999</c:v>
                </c:pt>
                <c:pt idx="34">
                  <c:v>-0.26207393317615901</c:v>
                </c:pt>
                <c:pt idx="35">
                  <c:v>-0.335216794125754</c:v>
                </c:pt>
                <c:pt idx="36">
                  <c:v>-0.426372050718481</c:v>
                </c:pt>
                <c:pt idx="37">
                  <c:v>-0.53424393493406597</c:v>
                </c:pt>
                <c:pt idx="38">
                  <c:v>-0.65639706850920898</c:v>
                </c:pt>
                <c:pt idx="39">
                  <c:v>-0.78936129009616196</c:v>
                </c:pt>
                <c:pt idx="40">
                  <c:v>-0.92877456647303502</c:v>
                </c:pt>
                <c:pt idx="41">
                  <c:v>-1.0695608216924899</c:v>
                </c:pt>
                <c:pt idx="42">
                  <c:v>-1.2061387257565801</c:v>
                </c:pt>
                <c:pt idx="43">
                  <c:v>-1.3326566921451799</c:v>
                </c:pt>
                <c:pt idx="44">
                  <c:v>-1.44324854100172</c:v>
                </c:pt>
                <c:pt idx="45">
                  <c:v>-1.53230349272208</c:v>
                </c:pt>
                <c:pt idx="46">
                  <c:v>-1.5947433640455799</c:v>
                </c:pt>
                <c:pt idx="47">
                  <c:v>-1.62629904676172</c:v>
                </c:pt>
                <c:pt idx="48">
                  <c:v>-1.62377755646516</c:v>
                </c:pt>
                <c:pt idx="49">
                  <c:v>-1.58531014678237</c:v>
                </c:pt>
                <c:pt idx="50">
                  <c:v>-1.5105711919085101</c:v>
                </c:pt>
                <c:pt idx="51">
                  <c:v>-1.4009567481324401</c:v>
                </c:pt>
                <c:pt idx="52">
                  <c:v>-1.25971091254763</c:v>
                </c:pt>
                <c:pt idx="53">
                  <c:v>-1.09198730504805</c:v>
                </c:pt>
                <c:pt idx="54">
                  <c:v>-0.90483220710178902</c:v>
                </c:pt>
                <c:pt idx="55">
                  <c:v>-0.70707509856140405</c:v>
                </c:pt>
                <c:pt idx="56">
                  <c:v>-0.50911154172620599</c:v>
                </c:pt>
                <c:pt idx="57">
                  <c:v>-0.32256256887455798</c:v>
                </c:pt>
                <c:pt idx="58">
                  <c:v>-0.15979393801566599</c:v>
                </c:pt>
                <c:pt idx="59">
                  <c:v>-3.3277828409653799E-2</c:v>
                </c:pt>
                <c:pt idx="60">
                  <c:v>4.5221244119703699E-2</c:v>
                </c:pt>
                <c:pt idx="61">
                  <c:v>6.5655305070293907E-2</c:v>
                </c:pt>
                <c:pt idx="62">
                  <c:v>2.0916397320405601E-2</c:v>
                </c:pt>
                <c:pt idx="63">
                  <c:v>-9.1704747636560696E-2</c:v>
                </c:pt>
                <c:pt idx="64">
                  <c:v>-0.26880345287994301</c:v>
                </c:pt>
                <c:pt idx="65">
                  <c:v>-0.49886707247376599</c:v>
                </c:pt>
                <c:pt idx="66">
                  <c:v>-0.759979226235448</c:v>
                </c:pt>
                <c:pt idx="67">
                  <c:v>-1.0171985262615399</c:v>
                </c:pt>
                <c:pt idx="68">
                  <c:v>-1.2195872363148701</c:v>
                </c:pt>
                <c:pt idx="69">
                  <c:v>-1.2968645127107501</c:v>
                </c:pt>
                <c:pt idx="70">
                  <c:v>-1.15565808295648</c:v>
                </c:pt>
                <c:pt idx="71">
                  <c:v>-0.675327426471103</c:v>
                </c:pt>
                <c:pt idx="72">
                  <c:v>0.296669271919626</c:v>
                </c:pt>
                <c:pt idx="73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汇总'!$AG$104:$AG$180</c:f>
              <c:numCache>
                <c:formatCode>0.000_ </c:formatCode>
                <c:ptCount val="77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  <c:pt idx="36">
                  <c:v>-1.9109243886159</c:v>
                </c:pt>
                <c:pt idx="37">
                  <c:v>-1.7575192380421001</c:v>
                </c:pt>
                <c:pt idx="38">
                  <c:v>-1.58431105189989</c:v>
                </c:pt>
                <c:pt idx="39">
                  <c:v>-1.40011331078876</c:v>
                </c:pt>
                <c:pt idx="40">
                  <c:v>-1.21354874105156</c:v>
                </c:pt>
                <c:pt idx="41">
                  <c:v>-1.0328380273962401</c:v>
                </c:pt>
                <c:pt idx="42">
                  <c:v>-0.86559803374801503</c:v>
                </c:pt>
                <c:pt idx="43">
                  <c:v>-0.71865242262590801</c:v>
                </c:pt>
                <c:pt idx="44">
                  <c:v>-0.59785751004319498</c:v>
                </c:pt>
                <c:pt idx="45">
                  <c:v>-0.50794613964525404</c:v>
                </c:pt>
                <c:pt idx="46">
                  <c:v>-0.45239230661022201</c:v>
                </c:pt>
                <c:pt idx="47">
                  <c:v>-0.43329920847332498</c:v>
                </c:pt>
                <c:pt idx="48">
                  <c:v>-0.451313346873147</c:v>
                </c:pt>
                <c:pt idx="49">
                  <c:v>-0.50556725086726895</c:v>
                </c:pt>
                <c:pt idx="50">
                  <c:v>-0.59365333927575503</c:v>
                </c:pt>
                <c:pt idx="51">
                  <c:v>-0.71163138620254296</c:v>
                </c:pt>
                <c:pt idx="52">
                  <c:v>-0.85407200061685595</c:v>
                </c:pt>
                <c:pt idx="53">
                  <c:v>-1.01413847766631</c:v>
                </c:pt>
                <c:pt idx="54">
                  <c:v>-1.18370932606164</c:v>
                </c:pt>
                <c:pt idx="55">
                  <c:v>-1.3535437226732101</c:v>
                </c:pt>
                <c:pt idx="56">
                  <c:v>-1.51349209215209</c:v>
                </c:pt>
                <c:pt idx="57">
                  <c:v>-1.65275395620668</c:v>
                </c:pt>
                <c:pt idx="58">
                  <c:v>-1.7601851438014999</c:v>
                </c:pt>
                <c:pt idx="59">
                  <c:v>-1.8246564003865899</c:v>
                </c:pt>
                <c:pt idx="60">
                  <c:v>-1.83546538094989</c:v>
                </c:pt>
                <c:pt idx="61">
                  <c:v>-1.7828039583442199</c:v>
                </c:pt>
                <c:pt idx="62">
                  <c:v>-1.6582827253158801</c:v>
                </c:pt>
                <c:pt idx="63">
                  <c:v>-1.45551451506239</c:v>
                </c:pt>
                <c:pt idx="64">
                  <c:v>-1.1707587122293399</c:v>
                </c:pt>
                <c:pt idx="65">
                  <c:v>-0.80362807268202197</c:v>
                </c:pt>
                <c:pt idx="66">
                  <c:v>-0.35785971738693501</c:v>
                </c:pt>
                <c:pt idx="67">
                  <c:v>0.15784808771956799</c:v>
                </c:pt>
                <c:pt idx="68">
                  <c:v>0.72893180710413497</c:v>
                </c:pt>
                <c:pt idx="69">
                  <c:v>1.3339896609775701</c:v>
                </c:pt>
                <c:pt idx="70">
                  <c:v>1.9437383481748201</c:v>
                </c:pt>
                <c:pt idx="71">
                  <c:v>2.5198980679765399</c:v>
                </c:pt>
                <c:pt idx="72">
                  <c:v>3.0140044949454898</c:v>
                </c:pt>
                <c:pt idx="73">
                  <c:v>3.3661464146958902</c:v>
                </c:pt>
                <c:pt idx="74">
                  <c:v>3.5036277810776402</c:v>
                </c:pt>
                <c:pt idx="75">
                  <c:v>3.3395530095091899</c:v>
                </c:pt>
                <c:pt idx="76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汇总'!$AH$98:$AH$180</c:f>
              <c:numCache>
                <c:formatCode>0.000_ </c:formatCode>
                <c:ptCount val="83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  <c:pt idx="29">
                  <c:v>0.53962144964297198</c:v>
                </c:pt>
                <c:pt idx="30">
                  <c:v>0.82019977620770101</c:v>
                </c:pt>
                <c:pt idx="31">
                  <c:v>1.1400467600203601</c:v>
                </c:pt>
                <c:pt idx="32">
                  <c:v>1.4886890248220901</c:v>
                </c:pt>
                <c:pt idx="33">
                  <c:v>1.8548669515990399</c:v>
                </c:pt>
                <c:pt idx="34">
                  <c:v>2.22687600271595</c:v>
                </c:pt>
                <c:pt idx="35">
                  <c:v>2.5929031753671801</c:v>
                </c:pt>
                <c:pt idx="36">
                  <c:v>2.94135230179503</c:v>
                </c:pt>
                <c:pt idx="37">
                  <c:v>3.2611524806052201</c:v>
                </c:pt>
                <c:pt idx="38">
                  <c:v>3.5420444904498001</c:v>
                </c:pt>
                <c:pt idx="39">
                  <c:v>3.7748406042187201</c:v>
                </c:pt>
                <c:pt idx="40">
                  <c:v>3.9516537888015399</c:v>
                </c:pt>
                <c:pt idx="41">
                  <c:v>4.0660928424022904</c:v>
                </c:pt>
                <c:pt idx="42">
                  <c:v>4.1134205882478598</c:v>
                </c:pt>
                <c:pt idx="43">
                  <c:v>4.0906728105020402</c:v>
                </c:pt>
                <c:pt idx="44">
                  <c:v>3.9967361850375198</c:v>
                </c:pt>
                <c:pt idx="45">
                  <c:v>3.8323840246656</c:v>
                </c:pt>
                <c:pt idx="46">
                  <c:v>3.6002692253128799</c:v>
                </c:pt>
                <c:pt idx="47">
                  <c:v>3.3048743665603801</c:v>
                </c:pt>
                <c:pt idx="48">
                  <c:v>2.9524194867858702</c:v>
                </c:pt>
                <c:pt idx="49">
                  <c:v>2.55072862021711</c:v>
                </c:pt>
                <c:pt idx="50">
                  <c:v>2.1090567498939499</c:v>
                </c:pt>
                <c:pt idx="51">
                  <c:v>1.6378793976630099</c:v>
                </c:pt>
                <c:pt idx="52">
                  <c:v>1.1486476390343601</c:v>
                </c:pt>
                <c:pt idx="53">
                  <c:v>0.653511897810649</c:v>
                </c:pt>
                <c:pt idx="54">
                  <c:v>0.165018442147009</c:v>
                </c:pt>
                <c:pt idx="55">
                  <c:v>-0.30421692924643701</c:v>
                </c:pt>
                <c:pt idx="56">
                  <c:v>-0.74185295531463302</c:v>
                </c:pt>
                <c:pt idx="57">
                  <c:v>-1.13617911270563</c:v>
                </c:pt>
                <c:pt idx="58">
                  <c:v>-1.47647775840213</c:v>
                </c:pt>
                <c:pt idx="59">
                  <c:v>-1.7533854586691699</c:v>
                </c:pt>
                <c:pt idx="60">
                  <c:v>-1.95924618109132</c:v>
                </c:pt>
                <c:pt idx="61">
                  <c:v>-2.0884484596831601</c:v>
                </c:pt>
                <c:pt idx="62">
                  <c:v>-2.1377380761397999</c:v>
                </c:pt>
                <c:pt idx="63">
                  <c:v>-2.1064972331980298</c:v>
                </c:pt>
                <c:pt idx="64">
                  <c:v>-1.99698062948094</c:v>
                </c:pt>
                <c:pt idx="65">
                  <c:v>-1.81449827811789</c:v>
                </c:pt>
                <c:pt idx="66">
                  <c:v>-1.5675343444040399</c:v>
                </c:pt>
                <c:pt idx="67">
                  <c:v>-1.26779071124747</c:v>
                </c:pt>
                <c:pt idx="68">
                  <c:v>-0.93014341364883202</c:v>
                </c:pt>
                <c:pt idx="69">
                  <c:v>-0.57249951736371996</c:v>
                </c:pt>
                <c:pt idx="70">
                  <c:v>-0.215541448993982</c:v>
                </c:pt>
                <c:pt idx="71">
                  <c:v>0.117654781008391</c:v>
                </c:pt>
                <c:pt idx="72">
                  <c:v>0.40214158906335201</c:v>
                </c:pt>
                <c:pt idx="73">
                  <c:v>0.61177675539815501</c:v>
                </c:pt>
                <c:pt idx="74">
                  <c:v>0.72007054713499796</c:v>
                </c:pt>
                <c:pt idx="75">
                  <c:v>0.70121885444197196</c:v>
                </c:pt>
                <c:pt idx="76">
                  <c:v>0.53133873316504698</c:v>
                </c:pt>
                <c:pt idx="77">
                  <c:v>0.18992331463370199</c:v>
                </c:pt>
                <c:pt idx="78">
                  <c:v>-0.338466389883541</c:v>
                </c:pt>
                <c:pt idx="79">
                  <c:v>-1.0622546959540899</c:v>
                </c:pt>
                <c:pt idx="80">
                  <c:v>-1.9806308023141199</c:v>
                </c:pt>
                <c:pt idx="81">
                  <c:v>-3.0810354690541102</c:v>
                </c:pt>
                <c:pt idx="82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汇总'!$AI$102:$AI$180</c:f>
              <c:numCache>
                <c:formatCode>0.000_ </c:formatCode>
                <c:ptCount val="79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  <c:pt idx="36">
                  <c:v>0.29649305838321099</c:v>
                </c:pt>
                <c:pt idx="37">
                  <c:v>0.43504235589497398</c:v>
                </c:pt>
                <c:pt idx="38">
                  <c:v>0.56952370091977</c:v>
                </c:pt>
                <c:pt idx="39">
                  <c:v>0.69631890046881595</c:v>
                </c:pt>
                <c:pt idx="40">
                  <c:v>0.81210399822978296</c:v>
                </c:pt>
                <c:pt idx="41">
                  <c:v>0.91390419234793796</c:v>
                </c:pt>
                <c:pt idx="42">
                  <c:v>0.99914210874075204</c:v>
                </c:pt>
                <c:pt idx="43">
                  <c:v>1.0656788623670099</c:v>
                </c:pt>
                <c:pt idx="44">
                  <c:v>1.11184737542589</c:v>
                </c:pt>
                <c:pt idx="45">
                  <c:v>1.1364774580322801</c:v>
                </c:pt>
                <c:pt idx="46">
                  <c:v>1.1389121934724999</c:v>
                </c:pt>
                <c:pt idx="47">
                  <c:v>1.11901520672239</c:v>
                </c:pt>
                <c:pt idx="48">
                  <c:v>1.0771684314538199</c:v>
                </c:pt>
                <c:pt idx="49">
                  <c:v>1.01426002734081</c:v>
                </c:pt>
                <c:pt idx="50">
                  <c:v>0.93166213602544001</c:v>
                </c:pt>
                <c:pt idx="51">
                  <c:v>0.83119820067940298</c:v>
                </c:pt>
                <c:pt idx="52">
                  <c:v>0.71509961065398897</c:v>
                </c:pt>
                <c:pt idx="53">
                  <c:v>0.58595146927651398</c:v>
                </c:pt>
                <c:pt idx="54">
                  <c:v>0.44662731942323097</c:v>
                </c:pt>
                <c:pt idx="55">
                  <c:v>0.30021269805118</c:v>
                </c:pt>
                <c:pt idx="56">
                  <c:v>0.149917427450107</c:v>
                </c:pt>
                <c:pt idx="57">
                  <c:v>-1.0234124788839299E-3</c:v>
                </c:pt>
                <c:pt idx="58">
                  <c:v>-0.14945985002062601</c:v>
                </c:pt>
                <c:pt idx="59">
                  <c:v>-0.29244870808722101</c:v>
                </c:pt>
                <c:pt idx="60">
                  <c:v>-0.42738655727881297</c:v>
                </c:pt>
                <c:pt idx="61">
                  <c:v>-0.55215384500300702</c:v>
                </c:pt>
                <c:pt idx="62">
                  <c:v>-0.66527007348857004</c:v>
                </c:pt>
                <c:pt idx="63">
                  <c:v>-0.76605986302149698</c:v>
                </c:pt>
                <c:pt idx="64">
                  <c:v>-0.85482970010053205</c:v>
                </c:pt>
                <c:pt idx="65">
                  <c:v>-0.93305513370474602</c:v>
                </c:pt>
                <c:pt idx="66">
                  <c:v>-1.0035781462494</c:v>
                </c:pt>
                <c:pt idx="67">
                  <c:v>-1.0708143892983299</c:v>
                </c:pt>
                <c:pt idx="68">
                  <c:v>-1.1409699374814799</c:v>
                </c:pt>
                <c:pt idx="69">
                  <c:v>-1.2222671775232801</c:v>
                </c:pt>
                <c:pt idx="70">
                  <c:v>-1.32517941273892</c:v>
                </c:pt>
                <c:pt idx="71">
                  <c:v>-1.46267372679398</c:v>
                </c:pt>
                <c:pt idx="72">
                  <c:v>-1.6504616138839501</c:v>
                </c:pt>
                <c:pt idx="73">
                  <c:v>-1.90725684604799</c:v>
                </c:pt>
                <c:pt idx="74">
                  <c:v>-2.2550400116718698</c:v>
                </c:pt>
                <c:pt idx="75">
                  <c:v>-2.7193291226865699</c:v>
                </c:pt>
                <c:pt idx="76">
                  <c:v>-3.3294556514625899</c:v>
                </c:pt>
                <c:pt idx="77">
                  <c:v>-4.11884532175615</c:v>
                </c:pt>
                <c:pt idx="78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汇总'!$AJ$110:$AJ$180</c:f>
              <c:numCache>
                <c:formatCode>0.000_ </c:formatCode>
                <c:ptCount val="7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  <c:pt idx="34">
                  <c:v>-1.27856029281964</c:v>
                </c:pt>
                <c:pt idx="35">
                  <c:v>-0.54798903320367898</c:v>
                </c:pt>
                <c:pt idx="36">
                  <c:v>0.217577668534188</c:v>
                </c:pt>
                <c:pt idx="37">
                  <c:v>0.99045693014463299</c:v>
                </c:pt>
                <c:pt idx="38">
                  <c:v>1.7428003855792</c:v>
                </c:pt>
                <c:pt idx="39">
                  <c:v>2.4474248969366501</c:v>
                </c:pt>
                <c:pt idx="40">
                  <c:v>3.0786586747273299</c:v>
                </c:pt>
                <c:pt idx="41">
                  <c:v>3.6131845936998999</c:v>
                </c:pt>
                <c:pt idx="42">
                  <c:v>4.0308609146647898</c:v>
                </c:pt>
                <c:pt idx="43">
                  <c:v>4.31549804446664</c:v>
                </c:pt>
                <c:pt idx="44">
                  <c:v>4.4555683897173601</c:v>
                </c:pt>
                <c:pt idx="45">
                  <c:v>4.4448247818087898</c:v>
                </c:pt>
                <c:pt idx="46">
                  <c:v>4.2828013736063104</c:v>
                </c:pt>
                <c:pt idx="47">
                  <c:v>3.9751693308990999</c:v>
                </c:pt>
                <c:pt idx="48">
                  <c:v>3.5339180637468899</c:v>
                </c:pt>
                <c:pt idx="49">
                  <c:v>2.9773311662674899</c:v>
                </c:pt>
                <c:pt idx="50">
                  <c:v>2.3297246549545201</c:v>
                </c:pt>
                <c:pt idx="51">
                  <c:v>1.62091351931383</c:v>
                </c:pt>
                <c:pt idx="52">
                  <c:v>0.88537102014923097</c:v>
                </c:pt>
                <c:pt idx="53">
                  <c:v>0.16104359403384999</c:v>
                </c:pt>
                <c:pt idx="54">
                  <c:v>-0.51221735500910304</c:v>
                </c:pt>
                <c:pt idx="55">
                  <c:v>-1.09464707320966</c:v>
                </c:pt>
                <c:pt idx="56">
                  <c:v>-1.54902435823949</c:v>
                </c:pt>
                <c:pt idx="57">
                  <c:v>-1.84363719462928</c:v>
                </c:pt>
                <c:pt idx="58">
                  <c:v>-1.9558021530835199</c:v>
                </c:pt>
                <c:pt idx="59">
                  <c:v>-1.8759841589488999</c:v>
                </c:pt>
                <c:pt idx="60">
                  <c:v>-1.6125648142276401</c:v>
                </c:pt>
                <c:pt idx="61">
                  <c:v>-1.1973090335954899</c:v>
                </c:pt>
                <c:pt idx="62">
                  <c:v>-0.69158133350866302</c:v>
                </c:pt>
                <c:pt idx="63">
                  <c:v>-0.193364689457619</c:v>
                </c:pt>
                <c:pt idx="64">
                  <c:v>0.15486354430576499</c:v>
                </c:pt>
                <c:pt idx="65">
                  <c:v>0.15734258254279601</c:v>
                </c:pt>
                <c:pt idx="66">
                  <c:v>-0.44473162398542598</c:v>
                </c:pt>
                <c:pt idx="67">
                  <c:v>-1.9839962281968799</c:v>
                </c:pt>
                <c:pt idx="68">
                  <c:v>-4.8788021361129301</c:v>
                </c:pt>
                <c:pt idx="69">
                  <c:v>-9.6462478455911498</c:v>
                </c:pt>
                <c:pt idx="70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汇总'!$AK$121:$AK$180</c:f>
              <c:numCache>
                <c:formatCode>0.000_ </c:formatCode>
                <c:ptCount val="60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  <c:pt idx="24">
                  <c:v>0.63014943644057997</c:v>
                </c:pt>
                <c:pt idx="25">
                  <c:v>0.67420959086629195</c:v>
                </c:pt>
                <c:pt idx="26">
                  <c:v>0.70157657955572195</c:v>
                </c:pt>
                <c:pt idx="27">
                  <c:v>0.71270116490711</c:v>
                </c:pt>
                <c:pt idx="28">
                  <c:v>0.70839206207558403</c:v>
                </c:pt>
                <c:pt idx="29">
                  <c:v>0.68975095758326699</c:v>
                </c:pt>
                <c:pt idx="30">
                  <c:v>0.65810157225423704</c:v>
                </c:pt>
                <c:pt idx="31">
                  <c:v>0.614915253786261</c:v>
                </c:pt>
                <c:pt idx="32">
                  <c:v>0.56173587170896999</c:v>
                </c:pt>
                <c:pt idx="33">
                  <c:v>0.50010707500920504</c:v>
                </c:pt>
                <c:pt idx="34">
                  <c:v>0.43150526010343399</c:v>
                </c:pt>
                <c:pt idx="35">
                  <c:v>0.35728188436883501</c:v>
                </c:pt>
                <c:pt idx="36">
                  <c:v>0.27861904789469399</c:v>
                </c:pt>
                <c:pt idx="37">
                  <c:v>0.19650255356754001</c:v>
                </c:pt>
                <c:pt idx="38">
                  <c:v>0.111716943142867</c:v>
                </c:pt>
                <c:pt idx="39">
                  <c:v>2.4867294325611401E-2</c:v>
                </c:pt>
                <c:pt idx="40">
                  <c:v>-6.3567148519619601E-2</c:v>
                </c:pt>
                <c:pt idx="41">
                  <c:v>-0.153142150094947</c:v>
                </c:pt>
                <c:pt idx="42">
                  <c:v>-0.24331481871302499</c:v>
                </c:pt>
                <c:pt idx="43">
                  <c:v>-0.33326116481440299</c:v>
                </c:pt>
                <c:pt idx="44">
                  <c:v>-0.42163866091151397</c:v>
                </c:pt>
                <c:pt idx="45">
                  <c:v>-0.50628729311151899</c:v>
                </c:pt>
                <c:pt idx="46">
                  <c:v>-0.583862306779666</c:v>
                </c:pt>
                <c:pt idx="47">
                  <c:v>-0.64939156153600797</c:v>
                </c:pt>
                <c:pt idx="48">
                  <c:v>-0.69575012317546703</c:v>
                </c:pt>
                <c:pt idx="49">
                  <c:v>-0.71304443281482999</c:v>
                </c:pt>
                <c:pt idx="50">
                  <c:v>-0.68789810586157596</c:v>
                </c:pt>
                <c:pt idx="51">
                  <c:v>-0.60263112613449099</c:v>
                </c:pt>
                <c:pt idx="52">
                  <c:v>-0.434323912886041</c:v>
                </c:pt>
                <c:pt idx="53">
                  <c:v>-0.15375745107834299</c:v>
                </c:pt>
                <c:pt idx="54">
                  <c:v>0.275779612393174</c:v>
                </c:pt>
                <c:pt idx="55">
                  <c:v>0.89982629100749401</c:v>
                </c:pt>
                <c:pt idx="56">
                  <c:v>1.77423667164499</c:v>
                </c:pt>
                <c:pt idx="57">
                  <c:v>2.9668293779714201</c:v>
                </c:pt>
                <c:pt idx="58">
                  <c:v>4.55920933114274</c:v>
                </c:pt>
                <c:pt idx="59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汇总'!$AL$110:$AL$180</c:f>
              <c:numCache>
                <c:formatCode>0.000_ </c:formatCode>
                <c:ptCount val="7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  <c:pt idx="33">
                  <c:v>-5.2828125893881903E-2</c:v>
                </c:pt>
                <c:pt idx="34">
                  <c:v>-9.8160250319807602E-2</c:v>
                </c:pt>
                <c:pt idx="35">
                  <c:v>-0.17774043013184099</c:v>
                </c:pt>
                <c:pt idx="36">
                  <c:v>-0.28823401514446101</c:v>
                </c:pt>
                <c:pt idx="37">
                  <c:v>-0.42469332776794</c:v>
                </c:pt>
                <c:pt idx="38">
                  <c:v>-0.58081129944721999</c:v>
                </c:pt>
                <c:pt idx="39">
                  <c:v>-0.74922614838044799</c:v>
                </c:pt>
                <c:pt idx="40">
                  <c:v>-0.92186955422768002</c:v>
                </c:pt>
                <c:pt idx="41">
                  <c:v>-1.09034948841701</c:v>
                </c:pt>
                <c:pt idx="42">
                  <c:v>-1.24635756113801</c:v>
                </c:pt>
                <c:pt idx="43">
                  <c:v>-1.38208944882354</c:v>
                </c:pt>
                <c:pt idx="44">
                  <c:v>-1.4906656687008299</c:v>
                </c:pt>
                <c:pt idx="45">
                  <c:v>-1.5665386693049299</c:v>
                </c:pt>
                <c:pt idx="46">
                  <c:v>-1.6058709090052099</c:v>
                </c:pt>
                <c:pt idx="47">
                  <c:v>-1.6068672967422</c:v>
                </c:pt>
                <c:pt idx="48">
                  <c:v>-1.5700440721756099</c:v>
                </c:pt>
                <c:pt idx="49">
                  <c:v>-1.4984149048928801</c:v>
                </c:pt>
                <c:pt idx="50">
                  <c:v>-1.39757369511162</c:v>
                </c:pt>
                <c:pt idx="51">
                  <c:v>-1.27565226099726</c:v>
                </c:pt>
                <c:pt idx="52">
                  <c:v>-1.1431298001207999</c:v>
                </c:pt>
                <c:pt idx="53">
                  <c:v>-1.0124697154475899</c:v>
                </c:pt>
                <c:pt idx="54">
                  <c:v>-0.89755809901501504</c:v>
                </c:pt>
                <c:pt idx="55">
                  <c:v>-0.81291686875125502</c:v>
                </c:pt>
                <c:pt idx="56">
                  <c:v>-0.77266325666518298</c:v>
                </c:pt>
                <c:pt idx="57">
                  <c:v>-0.78918605002020603</c:v>
                </c:pt>
                <c:pt idx="58">
                  <c:v>-0.87150768790392497</c:v>
                </c:pt>
                <c:pt idx="59">
                  <c:v>-1.0233000207854499</c:v>
                </c:pt>
                <c:pt idx="60">
                  <c:v>-1.24052024101999</c:v>
                </c:pt>
                <c:pt idx="61">
                  <c:v>-1.50863219616279</c:v>
                </c:pt>
                <c:pt idx="62">
                  <c:v>-1.7993769998639699</c:v>
                </c:pt>
                <c:pt idx="63">
                  <c:v>-2.06705555596315</c:v>
                </c:pt>
                <c:pt idx="64">
                  <c:v>-2.2442843168408202</c:v>
                </c:pt>
                <c:pt idx="65">
                  <c:v>-2.2371842967529401</c:v>
                </c:pt>
                <c:pt idx="66">
                  <c:v>-1.9199620667063</c:v>
                </c:pt>
                <c:pt idx="67">
                  <c:v>-1.1288401559044201</c:v>
                </c:pt>
                <c:pt idx="68">
                  <c:v>0.34470700706766899</c:v>
                </c:pt>
                <c:pt idx="69">
                  <c:v>2.7614567831614201</c:v>
                </c:pt>
                <c:pt idx="70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67248"/>
        <c:axId val="-2020250384"/>
      </c:scatterChart>
      <c:valAx>
        <c:axId val="-2020267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50384"/>
        <c:crosses val="autoZero"/>
        <c:crossBetween val="midCat"/>
      </c:valAx>
      <c:valAx>
        <c:axId val="-2020250384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800" b="0" i="0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67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434599733073224"/>
          <c:y val="0.15556141168113252"/>
          <c:w val="0.75587882078193402"/>
          <c:h val="0.6347119138299764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汇总'!$F$110:$F$132</c:f>
              <c:numCache>
                <c:formatCode>0.00</c:formatCode>
                <c:ptCount val="23"/>
                <c:pt idx="0">
                  <c:v>0.51368787595308396</c:v>
                </c:pt>
                <c:pt idx="1">
                  <c:v>1.01358729443248</c:v>
                </c:pt>
                <c:pt idx="2">
                  <c:v>1.3956011329554101</c:v>
                </c:pt>
                <c:pt idx="3">
                  <c:v>1.6538616720533501</c:v>
                </c:pt>
                <c:pt idx="4">
                  <c:v>1.79319459892279</c:v>
                </c:pt>
                <c:pt idx="5">
                  <c:v>1.82580938939507</c:v>
                </c:pt>
                <c:pt idx="6">
                  <c:v>1.7685802576248799</c:v>
                </c:pt>
                <c:pt idx="7">
                  <c:v>1.64085073921831</c:v>
                </c:pt>
                <c:pt idx="8">
                  <c:v>1.4626995290240901</c:v>
                </c:pt>
                <c:pt idx="9">
                  <c:v>1.25360960615575</c:v>
                </c:pt>
                <c:pt idx="10">
                  <c:v>1.03148694599812</c:v>
                </c:pt>
                <c:pt idx="11">
                  <c:v>0.81197924197922799</c:v>
                </c:pt>
                <c:pt idx="12">
                  <c:v>0.60804903875768102</c:v>
                </c:pt>
                <c:pt idx="13">
                  <c:v>0.42975951318572703</c:v>
                </c:pt>
                <c:pt idx="14">
                  <c:v>0.28423482996099098</c:v>
                </c:pt>
                <c:pt idx="15">
                  <c:v>0.17576054527367799</c:v>
                </c:pt>
                <c:pt idx="16">
                  <c:v>0.105992933990322</c:v>
                </c:pt>
                <c:pt idx="17">
                  <c:v>7.4249373994522402E-2</c:v>
                </c:pt>
                <c:pt idx="18">
                  <c:v>7.7855035220148999E-2</c:v>
                </c:pt>
                <c:pt idx="19">
                  <c:v>0.11252409067708199</c:v>
                </c:pt>
                <c:pt idx="20">
                  <c:v>0.172756492367624</c:v>
                </c:pt>
                <c:pt idx="21">
                  <c:v>0.25223403643597803</c:v>
                </c:pt>
                <c:pt idx="22">
                  <c:v>0.34420197918177797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汇总'!$G$112:$G$134</c:f>
              <c:numCache>
                <c:formatCode>0.00</c:formatCode>
                <c:ptCount val="23"/>
                <c:pt idx="0">
                  <c:v>2.7827592296910399</c:v>
                </c:pt>
                <c:pt idx="1">
                  <c:v>3.6149500837382398</c:v>
                </c:pt>
                <c:pt idx="2">
                  <c:v>4.1375201798240804</c:v>
                </c:pt>
                <c:pt idx="3">
                  <c:v>4.3699984798412101</c:v>
                </c:pt>
                <c:pt idx="4">
                  <c:v>4.3475306244972201</c:v>
                </c:pt>
                <c:pt idx="5">
                  <c:v>4.11468050507575</c:v>
                </c:pt>
                <c:pt idx="6">
                  <c:v>3.7204633642487601</c:v>
                </c:pt>
                <c:pt idx="7">
                  <c:v>3.21446027223804</c:v>
                </c:pt>
                <c:pt idx="8">
                  <c:v>2.6438746721526201</c:v>
                </c:pt>
                <c:pt idx="9">
                  <c:v>2.0514021736055699</c:v>
                </c:pt>
                <c:pt idx="10">
                  <c:v>1.4737948967593</c:v>
                </c:pt>
                <c:pt idx="11">
                  <c:v>0.94101142974324403</c:v>
                </c:pt>
                <c:pt idx="12">
                  <c:v>0.47585286095012203</c:v>
                </c:pt>
                <c:pt idx="13">
                  <c:v>9.3994384025087599E-2</c:v>
                </c:pt>
                <c:pt idx="14">
                  <c:v>-0.19566935255384599</c:v>
                </c:pt>
                <c:pt idx="15">
                  <c:v>-0.39043866758537199</c:v>
                </c:pt>
                <c:pt idx="16">
                  <c:v>-0.49304860762251201</c:v>
                </c:pt>
                <c:pt idx="17">
                  <c:v>-0.51079202515988797</c:v>
                </c:pt>
                <c:pt idx="18">
                  <c:v>-0.45457672874648503</c:v>
                </c:pt>
                <c:pt idx="19">
                  <c:v>-0.33796059641363702</c:v>
                </c:pt>
                <c:pt idx="20">
                  <c:v>-0.17620204310969401</c:v>
                </c:pt>
                <c:pt idx="21">
                  <c:v>1.46429054446875E-2</c:v>
                </c:pt>
                <c:pt idx="22">
                  <c:v>0.21855145632620901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汇总'!$H$117:$H$138</c:f>
              <c:numCache>
                <c:formatCode>0.00</c:formatCode>
                <c:ptCount val="22"/>
                <c:pt idx="0">
                  <c:v>0.373685738151184</c:v>
                </c:pt>
                <c:pt idx="1">
                  <c:v>0.44387577204762502</c:v>
                </c:pt>
                <c:pt idx="2">
                  <c:v>0.52709136643329801</c:v>
                </c:pt>
                <c:pt idx="3">
                  <c:v>0.615884757738561</c:v>
                </c:pt>
                <c:pt idx="4">
                  <c:v>0.70336841380630799</c:v>
                </c:pt>
                <c:pt idx="5">
                  <c:v>0.78352513815104596</c:v>
                </c:pt>
                <c:pt idx="6">
                  <c:v>0.85140622846445502</c:v>
                </c:pt>
                <c:pt idx="7">
                  <c:v>0.90323613971693795</c:v>
                </c:pt>
                <c:pt idx="8">
                  <c:v>0.93644044567098605</c:v>
                </c:pt>
                <c:pt idx="9">
                  <c:v>0.94961230227223303</c:v>
                </c:pt>
                <c:pt idx="10">
                  <c:v>0.94243109222872601</c:v>
                </c:pt>
                <c:pt idx="11">
                  <c:v>0.91554547211441795</c:v>
                </c:pt>
                <c:pt idx="12">
                  <c:v>0.87043165155545199</c:v>
                </c:pt>
                <c:pt idx="13">
                  <c:v>0.80923640845820499</c:v>
                </c:pt>
                <c:pt idx="14">
                  <c:v>0.73461308483492804</c:v>
                </c:pt>
                <c:pt idx="15">
                  <c:v>0.64955761456720995</c:v>
                </c:pt>
                <c:pt idx="16">
                  <c:v>0.55725050741122095</c:v>
                </c:pt>
                <c:pt idx="17">
                  <c:v>0.46090965271484402</c:v>
                </c:pt>
                <c:pt idx="18">
                  <c:v>0.36365781165733901</c:v>
                </c:pt>
                <c:pt idx="19">
                  <c:v>0.26840773836291998</c:v>
                </c:pt>
                <c:pt idx="20">
                  <c:v>0.177767007957125</c:v>
                </c:pt>
                <c:pt idx="21">
                  <c:v>9.39638335471598E-2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汇总'!$I$109:$I$127</c:f>
              <c:numCache>
                <c:formatCode>0.00</c:formatCode>
                <c:ptCount val="19"/>
                <c:pt idx="0">
                  <c:v>1.3698580876876101</c:v>
                </c:pt>
                <c:pt idx="1">
                  <c:v>1.6099676479827101</c:v>
                </c:pt>
                <c:pt idx="2">
                  <c:v>1.74895496949409</c:v>
                </c:pt>
                <c:pt idx="3">
                  <c:v>1.80507648334801</c:v>
                </c:pt>
                <c:pt idx="4">
                  <c:v>1.79475264070541</c:v>
                </c:pt>
                <c:pt idx="5">
                  <c:v>1.73260335009614</c:v>
                </c:pt>
                <c:pt idx="6">
                  <c:v>1.6315033023849099</c:v>
                </c:pt>
                <c:pt idx="7">
                  <c:v>1.50265393310797</c:v>
                </c:pt>
                <c:pt idx="8">
                  <c:v>1.3556690085535199</c:v>
                </c:pt>
                <c:pt idx="9">
                  <c:v>1.1986710514657599</c:v>
                </c:pt>
                <c:pt idx="10">
                  <c:v>1.0383960446306999</c:v>
                </c:pt>
                <c:pt idx="11">
                  <c:v>0.88030406585212495</c:v>
                </c:pt>
                <c:pt idx="12">
                  <c:v>0.72869371594829302</c:v>
                </c:pt>
                <c:pt idx="13">
                  <c:v>0.58681840239440397</c:v>
                </c:pt>
                <c:pt idx="14">
                  <c:v>0.45700273510163197</c:v>
                </c:pt>
                <c:pt idx="15">
                  <c:v>0.34075747756176999</c:v>
                </c:pt>
                <c:pt idx="16">
                  <c:v>0.238891676196301</c:v>
                </c:pt>
                <c:pt idx="17">
                  <c:v>0.151620763230992</c:v>
                </c:pt>
                <c:pt idx="18">
                  <c:v>7.8669593770248597E-2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汇总'!$J$116:$J$137</c:f>
              <c:numCache>
                <c:formatCode>0.00</c:formatCode>
                <c:ptCount val="22"/>
                <c:pt idx="0">
                  <c:v>-0.87983015072925996</c:v>
                </c:pt>
                <c:pt idx="1">
                  <c:v>-0.82995654618516901</c:v>
                </c:pt>
                <c:pt idx="2">
                  <c:v>-0.75502153520058402</c:v>
                </c:pt>
                <c:pt idx="3">
                  <c:v>-0.66220761648745896</c:v>
                </c:pt>
                <c:pt idx="4">
                  <c:v>-0.55853869937581502</c:v>
                </c:pt>
                <c:pt idx="5">
                  <c:v>-0.45051188308221202</c:v>
                </c:pt>
                <c:pt idx="6">
                  <c:v>-0.34384169956177901</c:v>
                </c:pt>
                <c:pt idx="7">
                  <c:v>-0.243299320644983</c:v>
                </c:pt>
                <c:pt idx="8">
                  <c:v>-0.152630757284451</c:v>
                </c:pt>
                <c:pt idx="9">
                  <c:v>-7.4539545628830306E-2</c:v>
                </c:pt>
                <c:pt idx="10">
                  <c:v>-1.07208212967898E-2</c:v>
                </c:pt>
                <c:pt idx="11">
                  <c:v>3.8064970352774501E-2</c:v>
                </c:pt>
                <c:pt idx="12">
                  <c:v>7.1889193968371207E-2</c:v>
                </c:pt>
                <c:pt idx="13">
                  <c:v>9.1532214033124101E-2</c:v>
                </c:pt>
                <c:pt idx="14">
                  <c:v>9.8348729108861804E-2</c:v>
                </c:pt>
                <c:pt idx="15">
                  <c:v>9.4128219351103104E-2</c:v>
                </c:pt>
                <c:pt idx="16">
                  <c:v>8.0956430893647E-2</c:v>
                </c:pt>
                <c:pt idx="17">
                  <c:v>6.1082835685230201E-2</c:v>
                </c:pt>
                <c:pt idx="18">
                  <c:v>3.6798080569820299E-2</c:v>
                </c:pt>
                <c:pt idx="19">
                  <c:v>1.0324574863091599E-2</c:v>
                </c:pt>
                <c:pt idx="20">
                  <c:v>-1.62774386546625E-2</c:v>
                </c:pt>
                <c:pt idx="21">
                  <c:v>-4.1186728476669397E-2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汇总'!$K$116:$K$137</c:f>
              <c:numCache>
                <c:formatCode>0.00</c:formatCode>
                <c:ptCount val="22"/>
                <c:pt idx="0">
                  <c:v>-0.28661483676945798</c:v>
                </c:pt>
                <c:pt idx="1">
                  <c:v>-0.17112820896108999</c:v>
                </c:pt>
                <c:pt idx="2">
                  <c:v>-7.8850898500024899E-2</c:v>
                </c:pt>
                <c:pt idx="3">
                  <c:v>-1.3961927572067901E-2</c:v>
                </c:pt>
                <c:pt idx="4">
                  <c:v>2.1512310693157399E-2</c:v>
                </c:pt>
                <c:pt idx="5">
                  <c:v>2.7542978928653299E-2</c:v>
                </c:pt>
                <c:pt idx="6">
                  <c:v>5.8756280093471601E-3</c:v>
                </c:pt>
                <c:pt idx="7">
                  <c:v>-4.0241594161145401E-2</c:v>
                </c:pt>
                <c:pt idx="8">
                  <c:v>-0.10636106740307399</c:v>
                </c:pt>
                <c:pt idx="9">
                  <c:v>-0.18715495009827801</c:v>
                </c:pt>
                <c:pt idx="10">
                  <c:v>-0.27673733368360798</c:v>
                </c:pt>
                <c:pt idx="11">
                  <c:v>-0.36897796570941199</c:v>
                </c:pt>
                <c:pt idx="12">
                  <c:v>-0.45779799604094801</c:v>
                </c:pt>
                <c:pt idx="13">
                  <c:v>-0.53743989276099302</c:v>
                </c:pt>
                <c:pt idx="14">
                  <c:v>-0.60270526863872798</c:v>
                </c:pt>
                <c:pt idx="15">
                  <c:v>-0.64915585565936695</c:v>
                </c:pt>
                <c:pt idx="16">
                  <c:v>-0.67327426404899504</c:v>
                </c:pt>
                <c:pt idx="17">
                  <c:v>-0.67258246350693696</c:v>
                </c:pt>
                <c:pt idx="18">
                  <c:v>-0.645717127937531</c:v>
                </c:pt>
                <c:pt idx="19">
                  <c:v>-0.59246209088966595</c:v>
                </c:pt>
                <c:pt idx="20">
                  <c:v>-0.513739167142099</c:v>
                </c:pt>
                <c:pt idx="21">
                  <c:v>-0.41155950641865002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汇总'!$L$107:$L$128</c:f>
              <c:numCache>
                <c:formatCode>0.00</c:formatCode>
                <c:ptCount val="22"/>
                <c:pt idx="0">
                  <c:v>-0.14647025709679701</c:v>
                </c:pt>
                <c:pt idx="1">
                  <c:v>0.11461824734152699</c:v>
                </c:pt>
                <c:pt idx="2">
                  <c:v>0.26890018554805301</c:v>
                </c:pt>
                <c:pt idx="3">
                  <c:v>0.35068860397073398</c:v>
                </c:pt>
                <c:pt idx="4">
                  <c:v>0.38658003382268902</c:v>
                </c:pt>
                <c:pt idx="5">
                  <c:v>0.396676314455296</c:v>
                </c:pt>
                <c:pt idx="6">
                  <c:v>0.39567054826936299</c:v>
                </c:pt>
                <c:pt idx="7">
                  <c:v>0.39380733682802899</c:v>
                </c:pt>
                <c:pt idx="8">
                  <c:v>0.39772699578743398</c:v>
                </c:pt>
                <c:pt idx="9">
                  <c:v>0.41120300290321699</c:v>
                </c:pt>
                <c:pt idx="10">
                  <c:v>0.43578149870169403</c:v>
                </c:pt>
                <c:pt idx="11">
                  <c:v>0.471331233425069</c:v>
                </c:pt>
                <c:pt idx="12">
                  <c:v>0.51651193656933303</c:v>
                </c:pt>
                <c:pt idx="13">
                  <c:v>0.56916867673222404</c:v>
                </c:pt>
                <c:pt idx="14">
                  <c:v>0.62665937957697804</c:v>
                </c:pt>
                <c:pt idx="15">
                  <c:v>0.68612228049414703</c:v>
                </c:pt>
                <c:pt idx="16">
                  <c:v>0.74468970601071405</c:v>
                </c:pt>
                <c:pt idx="17">
                  <c:v>0.79965420415136601</c:v>
                </c:pt>
                <c:pt idx="18">
                  <c:v>0.84859267880122002</c:v>
                </c:pt>
                <c:pt idx="19">
                  <c:v>0.889453826654371</c:v>
                </c:pt>
                <c:pt idx="20">
                  <c:v>0.92061382755450305</c:v>
                </c:pt>
                <c:pt idx="21">
                  <c:v>0.94090489994848103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汇总'!$M$110:$M$131</c:f>
              <c:numCache>
                <c:formatCode>0.00</c:formatCode>
                <c:ptCount val="22"/>
                <c:pt idx="0">
                  <c:v>0.32181991177901997</c:v>
                </c:pt>
                <c:pt idx="1">
                  <c:v>0.37254673819562001</c:v>
                </c:pt>
                <c:pt idx="2">
                  <c:v>0.39907009676300198</c:v>
                </c:pt>
                <c:pt idx="3">
                  <c:v>0.40559504049233902</c:v>
                </c:pt>
                <c:pt idx="4">
                  <c:v>0.39557813097143901</c:v>
                </c:pt>
                <c:pt idx="5">
                  <c:v>0.37203669978343901</c:v>
                </c:pt>
                <c:pt idx="6">
                  <c:v>0.33776659603173098</c:v>
                </c:pt>
                <c:pt idx="7">
                  <c:v>0.29548354060752802</c:v>
                </c:pt>
                <c:pt idx="8">
                  <c:v>0.24790185328369699</c:v>
                </c:pt>
                <c:pt idx="9">
                  <c:v>0.19776301686026601</c:v>
                </c:pt>
                <c:pt idx="10">
                  <c:v>0.147825293422988</c:v>
                </c:pt>
                <c:pt idx="11">
                  <c:v>0.100824411306994</c:v>
                </c:pt>
                <c:pt idx="12">
                  <c:v>5.9414197582340601E-2</c:v>
                </c:pt>
                <c:pt idx="13">
                  <c:v>2.60949397979213E-2</c:v>
                </c:pt>
                <c:pt idx="14">
                  <c:v>3.13622233344724E-3</c:v>
                </c:pt>
                <c:pt idx="15">
                  <c:v>-7.5000029820149203E-3</c:v>
                </c:pt>
                <c:pt idx="16">
                  <c:v>-4.2312853240700204E-3</c:v>
                </c:pt>
                <c:pt idx="17">
                  <c:v>1.40824639578083E-2</c:v>
                </c:pt>
                <c:pt idx="18">
                  <c:v>4.8088236206034599E-2</c:v>
                </c:pt>
                <c:pt idx="19">
                  <c:v>9.79036601897421E-2</c:v>
                </c:pt>
                <c:pt idx="20">
                  <c:v>0.16309682832535999</c:v>
                </c:pt>
                <c:pt idx="21">
                  <c:v>0.24268316647178101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汇总'!$N$114:$N$133</c:f>
              <c:numCache>
                <c:formatCode>0.00</c:formatCode>
                <c:ptCount val="20"/>
                <c:pt idx="0">
                  <c:v>0.44200235192306397</c:v>
                </c:pt>
                <c:pt idx="1">
                  <c:v>0.42996224556878898</c:v>
                </c:pt>
                <c:pt idx="2">
                  <c:v>0.40231733969743599</c:v>
                </c:pt>
                <c:pt idx="3">
                  <c:v>0.36489400355727702</c:v>
                </c:pt>
                <c:pt idx="4">
                  <c:v>0.322846969420018</c:v>
                </c:pt>
                <c:pt idx="5">
                  <c:v>0.280776755252655</c:v>
                </c:pt>
                <c:pt idx="6">
                  <c:v>0.24279577902773899</c:v>
                </c:pt>
                <c:pt idx="7">
                  <c:v>0.21255504243339099</c:v>
                </c:pt>
                <c:pt idx="8">
                  <c:v>0.19324193474288401</c:v>
                </c:pt>
                <c:pt idx="9">
                  <c:v>0.187558440983877</c:v>
                </c:pt>
                <c:pt idx="10">
                  <c:v>0.19768783230886899</c:v>
                </c:pt>
                <c:pt idx="11">
                  <c:v>0.225256770612282</c:v>
                </c:pt>
                <c:pt idx="12">
                  <c:v>0.27129867396441698</c:v>
                </c:pt>
                <c:pt idx="13">
                  <c:v>0.33622316433962501</c:v>
                </c:pt>
                <c:pt idx="14">
                  <c:v>0.41979545440331101</c:v>
                </c:pt>
                <c:pt idx="15">
                  <c:v>0.52112862579534802</c:v>
                </c:pt>
                <c:pt idx="16">
                  <c:v>0.63869090739463197</c:v>
                </c:pt>
                <c:pt idx="17">
                  <c:v>0.770329278488039</c:v>
                </c:pt>
                <c:pt idx="18">
                  <c:v>0.913309998578274</c:v>
                </c:pt>
                <c:pt idx="19">
                  <c:v>1.06437600276304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汇总'!$O$124:$O$142</c:f>
              <c:numCache>
                <c:formatCode>0.00</c:formatCode>
                <c:ptCount val="19"/>
                <c:pt idx="0">
                  <c:v>2.1842542336823501</c:v>
                </c:pt>
                <c:pt idx="1">
                  <c:v>2.2732518377564599</c:v>
                </c:pt>
                <c:pt idx="2">
                  <c:v>2.2930196155714002</c:v>
                </c:pt>
                <c:pt idx="3">
                  <c:v>2.2495082413099001</c:v>
                </c:pt>
                <c:pt idx="4">
                  <c:v>2.1513551365308698</c:v>
                </c:pt>
                <c:pt idx="5">
                  <c:v>2.0091178306049202</c:v>
                </c:pt>
                <c:pt idx="6">
                  <c:v>1.8345133858728799</c:v>
                </c:pt>
                <c:pt idx="7">
                  <c:v>1.6396936491504699</c:v>
                </c:pt>
                <c:pt idx="8">
                  <c:v>1.43658055357589</c:v>
                </c:pt>
                <c:pt idx="9">
                  <c:v>1.2362805062098401</c:v>
                </c:pt>
                <c:pt idx="10">
                  <c:v>1.0485920571918601</c:v>
                </c:pt>
                <c:pt idx="11">
                  <c:v>0.88161655568913899</c:v>
                </c:pt>
                <c:pt idx="12">
                  <c:v>0.74147735628329303</c:v>
                </c:pt>
                <c:pt idx="13">
                  <c:v>0.63214934689900404</c:v>
                </c:pt>
                <c:pt idx="14">
                  <c:v>0.55539712580706702</c:v>
                </c:pt>
                <c:pt idx="15">
                  <c:v>0.51081706067939303</c:v>
                </c:pt>
                <c:pt idx="16">
                  <c:v>0.49597571720060302</c:v>
                </c:pt>
                <c:pt idx="17">
                  <c:v>0.50663474810823095</c:v>
                </c:pt>
                <c:pt idx="18">
                  <c:v>0.53705028615341399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汇总'!$P$113:$P$140</c:f>
              <c:numCache>
                <c:formatCode>0.00</c:formatCode>
                <c:ptCount val="28"/>
                <c:pt idx="0">
                  <c:v>0.53774561741625104</c:v>
                </c:pt>
                <c:pt idx="1">
                  <c:v>0.46656369708302903</c:v>
                </c:pt>
                <c:pt idx="2">
                  <c:v>0.40713185212091402</c:v>
                </c:pt>
                <c:pt idx="3">
                  <c:v>0.36509731397725198</c:v>
                </c:pt>
                <c:pt idx="4">
                  <c:v>0.34272362795108302</c:v>
                </c:pt>
                <c:pt idx="5">
                  <c:v>0.33979802177775797</c:v>
                </c:pt>
                <c:pt idx="6">
                  <c:v>0.35438642935135301</c:v>
                </c:pt>
                <c:pt idx="7">
                  <c:v>0.38345282193043201</c:v>
                </c:pt>
                <c:pt idx="8">
                  <c:v>0.42335839544793602</c:v>
                </c:pt>
                <c:pt idx="9">
                  <c:v>0.47025509295373602</c:v>
                </c:pt>
                <c:pt idx="10">
                  <c:v>0.52038690576097402</c:v>
                </c:pt>
                <c:pt idx="11">
                  <c:v>0.57031139554376897</c:v>
                </c:pt>
                <c:pt idx="12">
                  <c:v>0.61705291244491001</c:v>
                </c:pt>
                <c:pt idx="13">
                  <c:v>0.65819805119556296</c:v>
                </c:pt>
                <c:pt idx="14">
                  <c:v>0.69194298832906398</c:v>
                </c:pt>
                <c:pt idx="15">
                  <c:v>0.71710147878297603</c:v>
                </c:pt>
                <c:pt idx="16">
                  <c:v>0.73308145952989101</c:v>
                </c:pt>
                <c:pt idx="17">
                  <c:v>0.739837411359206</c:v>
                </c:pt>
                <c:pt idx="18">
                  <c:v>0.737804867547312</c:v>
                </c:pt>
                <c:pt idx="19">
                  <c:v>0.727822729899813</c:v>
                </c:pt>
                <c:pt idx="20">
                  <c:v>0.71104835853773396</c:v>
                </c:pt>
                <c:pt idx="21">
                  <c:v>0.68886974181016403</c:v>
                </c:pt>
                <c:pt idx="22">
                  <c:v>0.66281842687283998</c:v>
                </c:pt>
                <c:pt idx="23">
                  <c:v>0.63448629975520099</c:v>
                </c:pt>
                <c:pt idx="24">
                  <c:v>0.60544874615434596</c:v>
                </c:pt>
                <c:pt idx="25">
                  <c:v>0.57719620075504396</c:v>
                </c:pt>
                <c:pt idx="26">
                  <c:v>0.55107560355464302</c:v>
                </c:pt>
                <c:pt idx="27">
                  <c:v>0.52824282650004095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汇总'!$Q$114:$Q$138</c:f>
              <c:numCache>
                <c:formatCode>0.00</c:formatCode>
                <c:ptCount val="25"/>
                <c:pt idx="0">
                  <c:v>1.3866858469713199</c:v>
                </c:pt>
                <c:pt idx="1">
                  <c:v>1.26833177946057</c:v>
                </c:pt>
                <c:pt idx="2">
                  <c:v>1.10865123957208</c:v>
                </c:pt>
                <c:pt idx="3">
                  <c:v>0.92341137611972102</c:v>
                </c:pt>
                <c:pt idx="4">
                  <c:v>0.72639234978682099</c:v>
                </c:pt>
                <c:pt idx="5">
                  <c:v>0.52934449557195395</c:v>
                </c:pt>
                <c:pt idx="6">
                  <c:v>0.34200051386031299</c:v>
                </c:pt>
                <c:pt idx="7">
                  <c:v>0.17213338947328399</c:v>
                </c:pt>
                <c:pt idx="8">
                  <c:v>2.5651525996415198E-2</c:v>
                </c:pt>
                <c:pt idx="9">
                  <c:v>-9.3276658885721495E-2</c:v>
                </c:pt>
                <c:pt idx="10">
                  <c:v>-0.18207570241117901</c:v>
                </c:pt>
                <c:pt idx="11">
                  <c:v>-0.23959995609427501</c:v>
                </c:pt>
                <c:pt idx="12">
                  <c:v>-0.26595999151810101</c:v>
                </c:pt>
                <c:pt idx="13">
                  <c:v>-0.26234356832525402</c:v>
                </c:pt>
                <c:pt idx="14">
                  <c:v>-0.23083556933742599</c:v>
                </c:pt>
                <c:pt idx="15">
                  <c:v>-0.174240726426756</c:v>
                </c:pt>
                <c:pt idx="16">
                  <c:v>-9.5912408972663996E-2</c:v>
                </c:pt>
                <c:pt idx="17">
                  <c:v>4.0977552886545298E-4</c:v>
                </c:pt>
                <c:pt idx="18">
                  <c:v>0.110751311885668</c:v>
                </c:pt>
                <c:pt idx="19">
                  <c:v>0.231041245071195</c:v>
                </c:pt>
                <c:pt idx="20">
                  <c:v>0.35723642564396002</c:v>
                </c:pt>
                <c:pt idx="21">
                  <c:v>0.48543057703452702</c:v>
                </c:pt>
                <c:pt idx="22">
                  <c:v>0.61194760367328005</c:v>
                </c:pt>
                <c:pt idx="23">
                  <c:v>0.73341890408285304</c:v>
                </c:pt>
                <c:pt idx="24">
                  <c:v>0.84684476868985004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汇总'!$R$124:$R$144</c:f>
              <c:numCache>
                <c:formatCode>0.00</c:formatCode>
                <c:ptCount val="21"/>
                <c:pt idx="0">
                  <c:v>0.21148061900651199</c:v>
                </c:pt>
                <c:pt idx="1">
                  <c:v>1.6934957698524E-2</c:v>
                </c:pt>
                <c:pt idx="2">
                  <c:v>-0.16697056336171301</c:v>
                </c:pt>
                <c:pt idx="3">
                  <c:v>-0.334048949061028</c:v>
                </c:pt>
                <c:pt idx="4">
                  <c:v>-0.47861783270040298</c:v>
                </c:pt>
                <c:pt idx="5">
                  <c:v>-0.59568008681968698</c:v>
                </c:pt>
                <c:pt idx="6">
                  <c:v>-0.68108069743504795</c:v>
                </c:pt>
                <c:pt idx="7">
                  <c:v>-0.73163502840579697</c:v>
                </c:pt>
                <c:pt idx="8">
                  <c:v>-0.74522495901603902</c:v>
                </c:pt>
                <c:pt idx="9">
                  <c:v>-0.72086063858792904</c:v>
                </c:pt>
                <c:pt idx="10">
                  <c:v>-0.65870676703291797</c:v>
                </c:pt>
                <c:pt idx="11">
                  <c:v>-0.560073379693386</c:v>
                </c:pt>
                <c:pt idx="12">
                  <c:v>-0.42737208863771198</c:v>
                </c:pt>
                <c:pt idx="13">
                  <c:v>-0.26403961073730398</c:v>
                </c:pt>
                <c:pt idx="14">
                  <c:v>-7.44311953752224E-2</c:v>
                </c:pt>
                <c:pt idx="15">
                  <c:v>0.13631274846847</c:v>
                </c:pt>
                <c:pt idx="16">
                  <c:v>0.36242293478319298</c:v>
                </c:pt>
                <c:pt idx="17">
                  <c:v>0.59767600614759298</c:v>
                </c:pt>
                <c:pt idx="18">
                  <c:v>0.83558307586913505</c:v>
                </c:pt>
                <c:pt idx="19">
                  <c:v>1.0695869157705999</c:v>
                </c:pt>
                <c:pt idx="20">
                  <c:v>1.2932624900699501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汇总'!$S$105:$S$127</c:f>
              <c:numCache>
                <c:formatCode>0.00</c:formatCode>
                <c:ptCount val="23"/>
                <c:pt idx="0">
                  <c:v>-2.2209830047858401</c:v>
                </c:pt>
                <c:pt idx="1">
                  <c:v>-1.3033887466325</c:v>
                </c:pt>
                <c:pt idx="2">
                  <c:v>-0.68976343112912497</c:v>
                </c:pt>
                <c:pt idx="3">
                  <c:v>-0.308348690327167</c:v>
                </c:pt>
                <c:pt idx="4">
                  <c:v>-9.9432683887121301E-2</c:v>
                </c:pt>
                <c:pt idx="5">
                  <c:v>-1.3888197637369299E-2</c:v>
                </c:pt>
                <c:pt idx="6">
                  <c:v>-1.18417915814293E-2</c:v>
                </c:pt>
                <c:pt idx="7">
                  <c:v>-6.1465017314833198E-2</c:v>
                </c:pt>
                <c:pt idx="8">
                  <c:v>-0.13787919301267301</c:v>
                </c:pt>
                <c:pt idx="9">
                  <c:v>-0.222165677977817</c:v>
                </c:pt>
                <c:pt idx="10">
                  <c:v>-0.30047402819757701</c:v>
                </c:pt>
                <c:pt idx="11">
                  <c:v>-0.36322083944334899</c:v>
                </c:pt>
                <c:pt idx="12">
                  <c:v>-0.40437249516347301</c:v>
                </c:pt>
                <c:pt idx="13">
                  <c:v>-0.42080543276409899</c:v>
                </c:pt>
                <c:pt idx="14">
                  <c:v>-0.41173792384653102</c:v>
                </c:pt>
                <c:pt idx="15">
                  <c:v>-0.37822773157179901</c:v>
                </c:pt>
                <c:pt idx="16">
                  <c:v>-0.32273036155500801</c:v>
                </c:pt>
                <c:pt idx="17">
                  <c:v>-0.24871296155185399</c:v>
                </c:pt>
                <c:pt idx="18">
                  <c:v>-0.16031924968966499</c:v>
                </c:pt>
                <c:pt idx="19">
                  <c:v>-6.2081161112749902E-2</c:v>
                </c:pt>
                <c:pt idx="20">
                  <c:v>4.1326801340021597E-2</c:v>
                </c:pt>
                <c:pt idx="21">
                  <c:v>0.145294245432389</c:v>
                </c:pt>
                <c:pt idx="22">
                  <c:v>0.24544606280340101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汇总'!$T$116:$T$143</c:f>
              <c:numCache>
                <c:formatCode>0.00</c:formatCode>
                <c:ptCount val="28"/>
                <c:pt idx="0">
                  <c:v>0.91779478324251995</c:v>
                </c:pt>
                <c:pt idx="1">
                  <c:v>0.943497895531486</c:v>
                </c:pt>
                <c:pt idx="2">
                  <c:v>0.946841212702077</c:v>
                </c:pt>
                <c:pt idx="3">
                  <c:v>0.93581082314556496</c:v>
                </c:pt>
                <c:pt idx="4">
                  <c:v>0.91755146067476601</c:v>
                </c:pt>
                <c:pt idx="5">
                  <c:v>0.89820711637462602</c:v>
                </c:pt>
                <c:pt idx="6">
                  <c:v>0.88281709278236298</c:v>
                </c:pt>
                <c:pt idx="7">
                  <c:v>0.87526137510467505</c:v>
                </c:pt>
                <c:pt idx="8">
                  <c:v>0.878249416237466</c:v>
                </c:pt>
                <c:pt idx="9">
                  <c:v>0.89334665893051002</c:v>
                </c:pt>
                <c:pt idx="10">
                  <c:v>0.92103334953701999</c:v>
                </c:pt>
                <c:pt idx="11">
                  <c:v>0.96079043340459203</c:v>
                </c:pt>
                <c:pt idx="12">
                  <c:v>1.0112075621007</c:v>
                </c:pt>
                <c:pt idx="13">
                  <c:v>1.07010848732244</c:v>
                </c:pt>
                <c:pt idx="14">
                  <c:v>1.1346893655164201</c:v>
                </c:pt>
                <c:pt idx="15">
                  <c:v>1.2016657509298601</c:v>
                </c:pt>
                <c:pt idx="16">
                  <c:v>1.2674243130313101</c:v>
                </c:pt>
                <c:pt idx="17">
                  <c:v>1.3281755769727499</c:v>
                </c:pt>
                <c:pt idx="18">
                  <c:v>1.3801042530213901</c:v>
                </c:pt>
                <c:pt idx="19">
                  <c:v>1.41951399266445</c:v>
                </c:pt>
                <c:pt idx="20">
                  <c:v>1.4429636853841601</c:v>
                </c:pt>
                <c:pt idx="21">
                  <c:v>1.44739269091483</c:v>
                </c:pt>
                <c:pt idx="22">
                  <c:v>1.43023268712889</c:v>
                </c:pt>
                <c:pt idx="23">
                  <c:v>1.3895041035525799</c:v>
                </c:pt>
                <c:pt idx="24">
                  <c:v>1.3238954048840801</c:v>
                </c:pt>
                <c:pt idx="25">
                  <c:v>1.2328237877824499</c:v>
                </c:pt>
                <c:pt idx="26">
                  <c:v>1.11647615760936</c:v>
                </c:pt>
                <c:pt idx="27">
                  <c:v>0.975829559735228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汇总'!$U$119:$U$146</c:f>
              <c:numCache>
                <c:formatCode>0.00</c:formatCode>
                <c:ptCount val="28"/>
                <c:pt idx="0">
                  <c:v>0.77752036379183498</c:v>
                </c:pt>
                <c:pt idx="1">
                  <c:v>0.75420456067519903</c:v>
                </c:pt>
                <c:pt idx="2">
                  <c:v>0.71284858916680405</c:v>
                </c:pt>
                <c:pt idx="3">
                  <c:v>0.65728799777441105</c:v>
                </c:pt>
                <c:pt idx="4">
                  <c:v>0.59146835280001198</c:v>
                </c:pt>
                <c:pt idx="5">
                  <c:v>0.519348954619128</c:v>
                </c:pt>
                <c:pt idx="6">
                  <c:v>0.444799054941802</c:v>
                </c:pt>
                <c:pt idx="7">
                  <c:v>0.37149298286874199</c:v>
                </c:pt>
                <c:pt idx="8">
                  <c:v>0.30280959718988198</c:v>
                </c:pt>
                <c:pt idx="9">
                  <c:v>0.24174054670884301</c:v>
                </c:pt>
                <c:pt idx="10">
                  <c:v>0.190810939415342</c:v>
                </c:pt>
                <c:pt idx="11">
                  <c:v>0.15201519506681599</c:v>
                </c:pt>
                <c:pt idx="12">
                  <c:v>0.126770084182666</c:v>
                </c:pt>
                <c:pt idx="13">
                  <c:v>0.115886239600224</c:v>
                </c:pt>
                <c:pt idx="14">
                  <c:v>0.119558764584347</c:v>
                </c:pt>
                <c:pt idx="15">
                  <c:v>0.137376954034059</c:v>
                </c:pt>
                <c:pt idx="16">
                  <c:v>0.16835259257677901</c:v>
                </c:pt>
                <c:pt idx="17">
                  <c:v>0.21096579529460199</c:v>
                </c:pt>
                <c:pt idx="18">
                  <c:v>0.263226913478802</c:v>
                </c:pt>
                <c:pt idx="19">
                  <c:v>0.322752639169611</c:v>
                </c:pt>
                <c:pt idx="20">
                  <c:v>0.38685410828579903</c:v>
                </c:pt>
                <c:pt idx="21">
                  <c:v>0.452634522925428</c:v>
                </c:pt>
                <c:pt idx="22">
                  <c:v>0.51709358885812795</c:v>
                </c:pt>
                <c:pt idx="23">
                  <c:v>0.577235894420558</c:v>
                </c:pt>
                <c:pt idx="24">
                  <c:v>0.63018024186269594</c:v>
                </c:pt>
                <c:pt idx="25">
                  <c:v>0.67326688178738703</c:v>
                </c:pt>
                <c:pt idx="26">
                  <c:v>0.70415959557702001</c:v>
                </c:pt>
                <c:pt idx="27">
                  <c:v>0.72093961968208198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汇总'!$V$104:$V$127</c:f>
              <c:numCache>
                <c:formatCode>0.00</c:formatCode>
                <c:ptCount val="24"/>
                <c:pt idx="0">
                  <c:v>-2.8514888183437002</c:v>
                </c:pt>
                <c:pt idx="1">
                  <c:v>-1.58146671464649</c:v>
                </c:pt>
                <c:pt idx="2">
                  <c:v>-0.76295408699248102</c:v>
                </c:pt>
                <c:pt idx="3">
                  <c:v>-0.262425866849268</c:v>
                </c:pt>
                <c:pt idx="4">
                  <c:v>2.2027587427996501E-2</c:v>
                </c:pt>
                <c:pt idx="5">
                  <c:v>0.16652091845217201</c:v>
                </c:pt>
                <c:pt idx="6">
                  <c:v>0.226392761925823</c:v>
                </c:pt>
                <c:pt idx="7">
                  <c:v>0.24050106393631801</c:v>
                </c:pt>
                <c:pt idx="8">
                  <c:v>0.23486772530324601</c:v>
                </c:pt>
                <c:pt idx="9">
                  <c:v>0.225740954668219</c:v>
                </c:pt>
                <c:pt idx="10">
                  <c:v>0.222139230667485</c:v>
                </c:pt>
                <c:pt idx="11">
                  <c:v>0.22793643101772501</c:v>
                </c:pt>
                <c:pt idx="12">
                  <c:v>0.243543482674624</c:v>
                </c:pt>
                <c:pt idx="13">
                  <c:v>0.26723782239246702</c:v>
                </c:pt>
                <c:pt idx="14">
                  <c:v>0.29618803102084401</c:v>
                </c:pt>
                <c:pt idx="15">
                  <c:v>0.32721721772273199</c:v>
                </c:pt>
                <c:pt idx="16">
                  <c:v>0.357345081983586</c:v>
                </c:pt>
                <c:pt idx="17">
                  <c:v>0.38414507180929902</c:v>
                </c:pt>
                <c:pt idx="18">
                  <c:v>0.40594968587450497</c:v>
                </c:pt>
                <c:pt idx="19">
                  <c:v>0.421933735588848</c:v>
                </c:pt>
                <c:pt idx="20">
                  <c:v>0.43210229009377898</c:v>
                </c:pt>
                <c:pt idx="21">
                  <c:v>0.43720707308413798</c:v>
                </c:pt>
                <c:pt idx="22">
                  <c:v>0.438612265074519</c:v>
                </c:pt>
                <c:pt idx="23">
                  <c:v>0.43812798829152899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汇总'!$W$103:$W$122</c:f>
              <c:numCache>
                <c:formatCode>0.00</c:formatCode>
                <c:ptCount val="20"/>
                <c:pt idx="0">
                  <c:v>-4.1852902647872501</c:v>
                </c:pt>
                <c:pt idx="1">
                  <c:v>-1.64087668732924</c:v>
                </c:pt>
                <c:pt idx="2">
                  <c:v>-0.18673041317684999</c:v>
                </c:pt>
                <c:pt idx="3">
                  <c:v>0.51193140701345796</c:v>
                </c:pt>
                <c:pt idx="4">
                  <c:v>0.71501141950607505</c:v>
                </c:pt>
                <c:pt idx="5">
                  <c:v>0.61984476750318296</c:v>
                </c:pt>
                <c:pt idx="6">
                  <c:v>0.372040813547308</c:v>
                </c:pt>
                <c:pt idx="7">
                  <c:v>7.4976288711562603E-2</c:v>
                </c:pt>
                <c:pt idx="8">
                  <c:v>-0.20194414328848101</c:v>
                </c:pt>
                <c:pt idx="9">
                  <c:v>-0.416150174144088</c:v>
                </c:pt>
                <c:pt idx="10">
                  <c:v>-0.54578735241211396</c:v>
                </c:pt>
                <c:pt idx="11">
                  <c:v>-0.58452009274504102</c:v>
                </c:pt>
                <c:pt idx="12">
                  <c:v>-0.53716425931689205</c:v>
                </c:pt>
                <c:pt idx="13">
                  <c:v>-0.41606300088015702</c:v>
                </c:pt>
                <c:pt idx="14">
                  <c:v>-0.23812496484884901</c:v>
                </c:pt>
                <c:pt idx="15">
                  <c:v>-2.24493067099658E-2</c:v>
                </c:pt>
                <c:pt idx="16">
                  <c:v>0.21153296107674399</c:v>
                </c:pt>
                <c:pt idx="17">
                  <c:v>0.445466769726377</c:v>
                </c:pt>
                <c:pt idx="18">
                  <c:v>0.663090627605875</c:v>
                </c:pt>
                <c:pt idx="19">
                  <c:v>0.85092012512050796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汇总'!$X$111:$X$130</c:f>
              <c:numCache>
                <c:formatCode>0.00</c:formatCode>
                <c:ptCount val="20"/>
                <c:pt idx="0">
                  <c:v>0.40755320034815101</c:v>
                </c:pt>
                <c:pt idx="1">
                  <c:v>0.351299506890902</c:v>
                </c:pt>
                <c:pt idx="2">
                  <c:v>0.28774033557732198</c:v>
                </c:pt>
                <c:pt idx="3">
                  <c:v>0.22953666142513601</c:v>
                </c:pt>
                <c:pt idx="4">
                  <c:v>0.18471931847442799</c:v>
                </c:pt>
                <c:pt idx="5">
                  <c:v>0.157727692182553</c:v>
                </c:pt>
                <c:pt idx="6">
                  <c:v>0.150282125986585</c:v>
                </c:pt>
                <c:pt idx="7">
                  <c:v>0.16210911631046099</c:v>
                </c:pt>
                <c:pt idx="8">
                  <c:v>0.19153695100996901</c:v>
                </c:pt>
                <c:pt idx="9">
                  <c:v>0.235978078273162</c:v>
                </c:pt>
                <c:pt idx="10">
                  <c:v>0.29231317632603299</c:v>
                </c:pt>
                <c:pt idx="11">
                  <c:v>0.35719062893347397</c:v>
                </c:pt>
                <c:pt idx="12">
                  <c:v>0.42725389763496202</c:v>
                </c:pt>
                <c:pt idx="13">
                  <c:v>0.49930811890993798</c:v>
                </c:pt>
                <c:pt idx="14">
                  <c:v>0.57043614303430401</c:v>
                </c:pt>
                <c:pt idx="15">
                  <c:v>0.63807317126112495</c:v>
                </c:pt>
                <c:pt idx="16">
                  <c:v>0.70004813914102504</c:v>
                </c:pt>
                <c:pt idx="17">
                  <c:v>0.75459903628553704</c:v>
                </c:pt>
                <c:pt idx="18">
                  <c:v>0.80036844667715901</c:v>
                </c:pt>
                <c:pt idx="19">
                  <c:v>0.83638473873077301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汇总'!$Y$105:$Y$123</c:f>
              <c:numCache>
                <c:formatCode>0.00</c:formatCode>
                <c:ptCount val="19"/>
                <c:pt idx="0">
                  <c:v>0.62946618533235998</c:v>
                </c:pt>
                <c:pt idx="1">
                  <c:v>0.88516762745536903</c:v>
                </c:pt>
                <c:pt idx="2">
                  <c:v>0.85524255110809799</c:v>
                </c:pt>
                <c:pt idx="3">
                  <c:v>0.65901706379665603</c:v>
                </c:pt>
                <c:pt idx="4">
                  <c:v>0.38501585444291497</c:v>
                </c:pt>
                <c:pt idx="5">
                  <c:v>9.6460098781706805E-2</c:v>
                </c:pt>
                <c:pt idx="6">
                  <c:v>-0.16392655171834</c:v>
                </c:pt>
                <c:pt idx="7">
                  <c:v>-0.36974438237878499</c:v>
                </c:pt>
                <c:pt idx="8">
                  <c:v>-0.50732009215362905</c:v>
                </c:pt>
                <c:pt idx="9">
                  <c:v>-0.57263209535674697</c:v>
                </c:pt>
                <c:pt idx="10">
                  <c:v>-0.56870842632311502</c:v>
                </c:pt>
                <c:pt idx="11">
                  <c:v>-0.50344996232142403</c:v>
                </c:pt>
                <c:pt idx="12">
                  <c:v>-0.38783453709478799</c:v>
                </c:pt>
                <c:pt idx="13">
                  <c:v>-0.23446029425106299</c:v>
                </c:pt>
                <c:pt idx="14">
                  <c:v>-5.6389326359352697E-2</c:v>
                </c:pt>
                <c:pt idx="15">
                  <c:v>0.13374473796811201</c:v>
                </c:pt>
                <c:pt idx="16">
                  <c:v>0.32439900051987203</c:v>
                </c:pt>
                <c:pt idx="17">
                  <c:v>0.50558475896590604</c:v>
                </c:pt>
                <c:pt idx="18">
                  <c:v>0.66916114109996305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汇总'!$Z$127:$Z$145</c:f>
              <c:numCache>
                <c:formatCode>0.00</c:formatCode>
                <c:ptCount val="19"/>
                <c:pt idx="0">
                  <c:v>1.7581717841067499</c:v>
                </c:pt>
                <c:pt idx="1">
                  <c:v>1.9050370431263699</c:v>
                </c:pt>
                <c:pt idx="2">
                  <c:v>2.0094376004143601</c:v>
                </c:pt>
                <c:pt idx="3">
                  <c:v>2.06871064202599</c:v>
                </c:pt>
                <c:pt idx="4">
                  <c:v>2.08185085140643</c:v>
                </c:pt>
                <c:pt idx="5">
                  <c:v>2.0494355281676899</c:v>
                </c:pt>
                <c:pt idx="6">
                  <c:v>1.9735103809443999</c:v>
                </c:pt>
                <c:pt idx="7">
                  <c:v>1.85744218584844</c:v>
                </c:pt>
                <c:pt idx="8">
                  <c:v>1.70574442595988</c:v>
                </c:pt>
                <c:pt idx="9">
                  <c:v>1.5238819189330901</c:v>
                </c:pt>
                <c:pt idx="10">
                  <c:v>1.31806029917659</c:v>
                </c:pt>
                <c:pt idx="11">
                  <c:v>1.0950060481705599</c:v>
                </c:pt>
                <c:pt idx="12">
                  <c:v>0.86174256132586402</c:v>
                </c:pt>
                <c:pt idx="13">
                  <c:v>0.62536750235475902</c:v>
                </c:pt>
                <c:pt idx="14">
                  <c:v>0.39283642643049799</c:v>
                </c:pt>
                <c:pt idx="15">
                  <c:v>0.170757351438769</c:v>
                </c:pt>
                <c:pt idx="16">
                  <c:v>-3.47993776092217E-2</c:v>
                </c:pt>
                <c:pt idx="17">
                  <c:v>-0.21847195243908701</c:v>
                </c:pt>
                <c:pt idx="18">
                  <c:v>-0.37575511386086502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汇总'!$AA$119:$AA$138</c:f>
              <c:numCache>
                <c:formatCode>0.00</c:formatCode>
                <c:ptCount val="20"/>
                <c:pt idx="0">
                  <c:v>-7.4109394655420005E-2</c:v>
                </c:pt>
                <c:pt idx="1">
                  <c:v>-0.110708020693062</c:v>
                </c:pt>
                <c:pt idx="2">
                  <c:v>-0.124854373788126</c:v>
                </c:pt>
                <c:pt idx="3">
                  <c:v>-0.118920141527856</c:v>
                </c:pt>
                <c:pt idx="4">
                  <c:v>-9.6795014133322393E-2</c:v>
                </c:pt>
                <c:pt idx="5">
                  <c:v>-6.3500167679831701E-2</c:v>
                </c:pt>
                <c:pt idx="6">
                  <c:v>-2.4779506173607E-2</c:v>
                </c:pt>
                <c:pt idx="7">
                  <c:v>1.33102585385522E-2</c:v>
                </c:pt>
                <c:pt idx="8">
                  <c:v>4.4792898723231903E-2</c:v>
                </c:pt>
                <c:pt idx="9">
                  <c:v>6.4134649418907896E-2</c:v>
                </c:pt>
                <c:pt idx="10">
                  <c:v>6.65631102771016E-2</c:v>
                </c:pt>
                <c:pt idx="11">
                  <c:v>4.8334045166681099E-2</c:v>
                </c:pt>
                <c:pt idx="12">
                  <c:v>6.9396087254001201E-3</c:v>
                </c:pt>
                <c:pt idx="13">
                  <c:v>-5.8746099894059003E-2</c:v>
                </c:pt>
                <c:pt idx="14">
                  <c:v>-0.14838606827211701</c:v>
                </c:pt>
                <c:pt idx="15">
                  <c:v>-0.26016389512464999</c:v>
                </c:pt>
                <c:pt idx="16">
                  <c:v>-0.39082989549873098</c:v>
                </c:pt>
                <c:pt idx="17">
                  <c:v>-0.53580623739935196</c:v>
                </c:pt>
                <c:pt idx="18">
                  <c:v>-0.68934610701990295</c:v>
                </c:pt>
                <c:pt idx="19">
                  <c:v>-0.84474062976299102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汇总'!$AB$111:$AB$131</c:f>
              <c:numCache>
                <c:formatCode>0.00</c:formatCode>
                <c:ptCount val="21"/>
                <c:pt idx="0">
                  <c:v>0.52971020264689395</c:v>
                </c:pt>
                <c:pt idx="1">
                  <c:v>0.57431126937007004</c:v>
                </c:pt>
                <c:pt idx="2">
                  <c:v>0.59434165304730602</c:v>
                </c:pt>
                <c:pt idx="3">
                  <c:v>0.59149084597594004</c:v>
                </c:pt>
                <c:pt idx="4">
                  <c:v>0.56699619620728003</c:v>
                </c:pt>
                <c:pt idx="5">
                  <c:v>0.52204973552329303</c:v>
                </c:pt>
                <c:pt idx="6">
                  <c:v>0.45807543595977501</c:v>
                </c:pt>
                <c:pt idx="7">
                  <c:v>0.37689814589777298</c:v>
                </c:pt>
                <c:pt idx="8">
                  <c:v>0.280823577286409</c:v>
                </c:pt>
                <c:pt idx="9">
                  <c:v>0.172646908557788</c:v>
                </c:pt>
                <c:pt idx="10">
                  <c:v>5.5605833247925701E-2</c:v>
                </c:pt>
                <c:pt idx="11">
                  <c:v>-6.6707777753401795E-2</c:v>
                </c:pt>
                <c:pt idx="12">
                  <c:v>-0.19046502203625701</c:v>
                </c:pt>
                <c:pt idx="13">
                  <c:v>-0.31173485847910998</c:v>
                </c:pt>
                <c:pt idx="14">
                  <c:v>-0.42662713064747698</c:v>
                </c:pt>
                <c:pt idx="15">
                  <c:v>-0.53143547666601298</c:v>
                </c:pt>
                <c:pt idx="16">
                  <c:v>-0.62277318125867898</c:v>
                </c:pt>
                <c:pt idx="17">
                  <c:v>-0.69769625300803395</c:v>
                </c:pt>
                <c:pt idx="18">
                  <c:v>-0.75380916478553694</c:v>
                </c:pt>
                <c:pt idx="19">
                  <c:v>-0.78934977774884996</c:v>
                </c:pt>
                <c:pt idx="20">
                  <c:v>-0.80325097929019496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汇总'!$AC$102:$AC$121</c:f>
              <c:numCache>
                <c:formatCode>0.00</c:formatCode>
                <c:ptCount val="20"/>
                <c:pt idx="0">
                  <c:v>2.0745394601581899</c:v>
                </c:pt>
                <c:pt idx="1">
                  <c:v>1.45749763420647</c:v>
                </c:pt>
                <c:pt idx="2">
                  <c:v>0.98255586259364702</c:v>
                </c:pt>
                <c:pt idx="3">
                  <c:v>0.64527479786257202</c:v>
                </c:pt>
                <c:pt idx="4">
                  <c:v>0.43323750607425898</c:v>
                </c:pt>
                <c:pt idx="5">
                  <c:v>0.328772104682514</c:v>
                </c:pt>
                <c:pt idx="6">
                  <c:v>0.31119113630907902</c:v>
                </c:pt>
                <c:pt idx="7">
                  <c:v>0.35860024002010299</c:v>
                </c:pt>
                <c:pt idx="8">
                  <c:v>0.44932531472321002</c:v>
                </c:pt>
                <c:pt idx="9">
                  <c:v>0.56300410139583101</c:v>
                </c:pt>
                <c:pt idx="10">
                  <c:v>0.68138494201983701</c:v>
                </c:pt>
                <c:pt idx="11">
                  <c:v>0.788872403334823</c:v>
                </c:pt>
                <c:pt idx="12">
                  <c:v>0.87285648283260098</c:v>
                </c:pt>
                <c:pt idx="13">
                  <c:v>0.923859242798723</c:v>
                </c:pt>
                <c:pt idx="14">
                  <c:v>0.93552994566289704</c:v>
                </c:pt>
                <c:pt idx="15">
                  <c:v>0.90451709044934703</c:v>
                </c:pt>
                <c:pt idx="16">
                  <c:v>0.83024317572009299</c:v>
                </c:pt>
                <c:pt idx="17">
                  <c:v>0.71460553907917901</c:v>
                </c:pt>
                <c:pt idx="18">
                  <c:v>0.56162424705374003</c:v>
                </c:pt>
                <c:pt idx="19">
                  <c:v>0.37705573198865799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汇总'!$AD$115:$AD$140</c:f>
              <c:numCache>
                <c:formatCode>0.00</c:formatCode>
                <c:ptCount val="26"/>
                <c:pt idx="0">
                  <c:v>-1.5767050656034301E-2</c:v>
                </c:pt>
                <c:pt idx="1">
                  <c:v>3.6802704216208702E-2</c:v>
                </c:pt>
                <c:pt idx="2">
                  <c:v>0.10056363926833201</c:v>
                </c:pt>
                <c:pt idx="3">
                  <c:v>0.172109382439668</c:v>
                </c:pt>
                <c:pt idx="4">
                  <c:v>0.247444601739229</c:v>
                </c:pt>
                <c:pt idx="5">
                  <c:v>0.32262061502247302</c:v>
                </c:pt>
                <c:pt idx="6">
                  <c:v>0.39417443888821602</c:v>
                </c:pt>
                <c:pt idx="7">
                  <c:v>0.459404133121812</c:v>
                </c:pt>
                <c:pt idx="8">
                  <c:v>0.51651026794954003</c:v>
                </c:pt>
                <c:pt idx="9">
                  <c:v>0.56463043497702803</c:v>
                </c:pt>
                <c:pt idx="10">
                  <c:v>0.60379093905067005</c:v>
                </c:pt>
                <c:pt idx="11">
                  <c:v>0.63479714742073101</c:v>
                </c:pt>
                <c:pt idx="12">
                  <c:v>0.65908143447603396</c:v>
                </c:pt>
                <c:pt idx="13">
                  <c:v>0.67852524499282496</c:v>
                </c:pt>
                <c:pt idx="14">
                  <c:v>0.69526950625800099</c:v>
                </c:pt>
                <c:pt idx="15">
                  <c:v>0.71152544962781605</c:v>
                </c:pt>
                <c:pt idx="16">
                  <c:v>0.72939585503405502</c:v>
                </c:pt>
                <c:pt idx="17">
                  <c:v>0.75071480767310395</c:v>
                </c:pt>
                <c:pt idx="18">
                  <c:v>0.77691225460171698</c:v>
                </c:pt>
                <c:pt idx="19">
                  <c:v>0.80890797020299998</c:v>
                </c:pt>
                <c:pt idx="20">
                  <c:v>0.84703798352264503</c:v>
                </c:pt>
                <c:pt idx="21">
                  <c:v>0.89101508721982903</c:v>
                </c:pt>
                <c:pt idx="22">
                  <c:v>0.93992373746082203</c:v>
                </c:pt>
                <c:pt idx="23">
                  <c:v>0.99224846636153796</c:v>
                </c:pt>
                <c:pt idx="24">
                  <c:v>1.0459338636687301</c:v>
                </c:pt>
                <c:pt idx="25">
                  <c:v>1.0984732422066199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汇总'!$AE$113:$AE$139</c:f>
              <c:numCache>
                <c:formatCode>0.00</c:formatCode>
                <c:ptCount val="27"/>
                <c:pt idx="0">
                  <c:v>5.2509220987683696</c:v>
                </c:pt>
                <c:pt idx="1">
                  <c:v>5.8604975653859803</c:v>
                </c:pt>
                <c:pt idx="2">
                  <c:v>6.2076327662499704</c:v>
                </c:pt>
                <c:pt idx="3">
                  <c:v>6.29916431961749</c:v>
                </c:pt>
                <c:pt idx="4">
                  <c:v>6.1536388076949002</c:v>
                </c:pt>
                <c:pt idx="5">
                  <c:v>5.79819759342816</c:v>
                </c:pt>
                <c:pt idx="6">
                  <c:v>5.2658605610868099</c:v>
                </c:pt>
                <c:pt idx="7">
                  <c:v>4.5931826018271797</c:v>
                </c:pt>
                <c:pt idx="8">
                  <c:v>3.8182571756111101</c:v>
                </c:pt>
                <c:pt idx="9">
                  <c:v>2.9790418131396699</c:v>
                </c:pt>
                <c:pt idx="10">
                  <c:v>2.11198097585183</c:v>
                </c:pt>
                <c:pt idx="11">
                  <c:v>1.2509022685154101</c:v>
                </c:pt>
                <c:pt idx="12">
                  <c:v>0.426162597522181</c:v>
                </c:pt>
                <c:pt idx="13">
                  <c:v>-0.33597851131754097</c:v>
                </c:pt>
                <c:pt idx="14">
                  <c:v>-1.01378057891646</c:v>
                </c:pt>
                <c:pt idx="15">
                  <c:v>-1.59026030153345</c:v>
                </c:pt>
                <c:pt idx="16">
                  <c:v>-2.0532669334657498</c:v>
                </c:pt>
                <c:pt idx="17">
                  <c:v>-2.3954150063047499</c:v>
                </c:pt>
                <c:pt idx="18">
                  <c:v>-2.6138937360955401</c:v>
                </c:pt>
                <c:pt idx="19">
                  <c:v>-2.7101717164589698</c:v>
                </c:pt>
                <c:pt idx="20">
                  <c:v>-2.68961472037316</c:v>
                </c:pt>
                <c:pt idx="21">
                  <c:v>-2.56103363584096</c:v>
                </c:pt>
                <c:pt idx="22">
                  <c:v>-2.3361787411026298</c:v>
                </c:pt>
                <c:pt idx="23">
                  <c:v>-2.0291956834001299</c:v>
                </c:pt>
                <c:pt idx="24">
                  <c:v>-1.65605766152226</c:v>
                </c:pt>
                <c:pt idx="25">
                  <c:v>-1.2339874265150299</c:v>
                </c:pt>
                <c:pt idx="26">
                  <c:v>-0.78088180696781895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汇总'!$AF$120:$AF$144</c:f>
              <c:numCache>
                <c:formatCode>0.00</c:formatCode>
                <c:ptCount val="25"/>
                <c:pt idx="0">
                  <c:v>1.5300574764230701</c:v>
                </c:pt>
                <c:pt idx="1">
                  <c:v>1.87507351626317</c:v>
                </c:pt>
                <c:pt idx="2">
                  <c:v>2.1777239605453702</c:v>
                </c:pt>
                <c:pt idx="3">
                  <c:v>2.4259330587502701</c:v>
                </c:pt>
                <c:pt idx="4">
                  <c:v>2.6108761894991201</c:v>
                </c:pt>
                <c:pt idx="5">
                  <c:v>2.7270132374005098</c:v>
                </c:pt>
                <c:pt idx="6">
                  <c:v>2.7719869154356598</c:v>
                </c:pt>
                <c:pt idx="7">
                  <c:v>2.7464130270720899</c:v>
                </c:pt>
                <c:pt idx="8">
                  <c:v>2.6535871569599201</c:v>
                </c:pt>
                <c:pt idx="9">
                  <c:v>2.4991298714563999</c:v>
                </c:pt>
                <c:pt idx="10">
                  <c:v>2.2905902003101102</c:v>
                </c:pt>
                <c:pt idx="11">
                  <c:v>2.0370249586470601</c:v>
                </c:pt>
                <c:pt idx="12">
                  <c:v>1.74856935391554</c:v>
                </c:pt>
                <c:pt idx="13">
                  <c:v>1.43601230568371</c:v>
                </c:pt>
                <c:pt idx="14">
                  <c:v>1.11038798712249</c:v>
                </c:pt>
                <c:pt idx="15">
                  <c:v>0.782593275656842</c:v>
                </c:pt>
                <c:pt idx="16">
                  <c:v>0.46303907665065502</c:v>
                </c:pt>
                <c:pt idx="17">
                  <c:v>0.161341858052134</c:v>
                </c:pt>
                <c:pt idx="18">
                  <c:v>-0.113939794269856</c:v>
                </c:pt>
                <c:pt idx="19">
                  <c:v>-0.35552022126032401</c:v>
                </c:pt>
                <c:pt idx="20">
                  <c:v>-0.55755128905162898</c:v>
                </c:pt>
                <c:pt idx="21">
                  <c:v>-0.71573572958173204</c:v>
                </c:pt>
                <c:pt idx="22">
                  <c:v>-0.82738954944963905</c:v>
                </c:pt>
                <c:pt idx="23">
                  <c:v>-0.89145487264032297</c:v>
                </c:pt>
                <c:pt idx="24">
                  <c:v>-0.90846552467712705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汇总'!$AG$119:$AG$149</c:f>
              <c:numCache>
                <c:formatCode>0.00</c:formatCode>
                <c:ptCount val="31"/>
                <c:pt idx="0">
                  <c:v>1.45270013603222</c:v>
                </c:pt>
                <c:pt idx="1">
                  <c:v>1.74022454966777</c:v>
                </c:pt>
                <c:pt idx="2">
                  <c:v>1.9820462413043001</c:v>
                </c:pt>
                <c:pt idx="3">
                  <c:v>2.1658722245810802</c:v>
                </c:pt>
                <c:pt idx="4">
                  <c:v>2.28382049559539</c:v>
                </c:pt>
                <c:pt idx="5">
                  <c:v>2.3322982573284698</c:v>
                </c:pt>
                <c:pt idx="6">
                  <c:v>2.3116906632612202</c:v>
                </c:pt>
                <c:pt idx="7">
                  <c:v>2.2259076069587098</c:v>
                </c:pt>
                <c:pt idx="8">
                  <c:v>2.0818308466451398</c:v>
                </c:pt>
                <c:pt idx="9">
                  <c:v>1.8886987547776299</c:v>
                </c:pt>
                <c:pt idx="10">
                  <c:v>1.65746122234398</c:v>
                </c:pt>
                <c:pt idx="11">
                  <c:v>1.4001327260921601</c:v>
                </c:pt>
                <c:pt idx="12">
                  <c:v>1.12916728409779</c:v>
                </c:pt>
                <c:pt idx="13">
                  <c:v>0.85687498103279103</c:v>
                </c:pt>
                <c:pt idx="14">
                  <c:v>0.59489593919828698</c:v>
                </c:pt>
                <c:pt idx="15">
                  <c:v>0.35374404481342198</c:v>
                </c:pt>
                <c:pt idx="16">
                  <c:v>0.14242941124927</c:v>
                </c:pt>
                <c:pt idx="17">
                  <c:v>-3.1834528216032602E-2</c:v>
                </c:pt>
                <c:pt idx="18">
                  <c:v>-0.163836255826974</c:v>
                </c:pt>
                <c:pt idx="19">
                  <c:v>-0.25048330232042998</c:v>
                </c:pt>
                <c:pt idx="20">
                  <c:v>-0.29083321958941</c:v>
                </c:pt>
                <c:pt idx="21">
                  <c:v>-0.28604246936176497</c:v>
                </c:pt>
                <c:pt idx="22">
                  <c:v>-0.23923919951136699</c:v>
                </c:pt>
                <c:pt idx="23">
                  <c:v>-0.15532753630464999</c:v>
                </c:pt>
                <c:pt idx="24">
                  <c:v>-4.0732438734127498E-2</c:v>
                </c:pt>
                <c:pt idx="25">
                  <c:v>9.6904659779171204E-2</c:v>
                </c:pt>
                <c:pt idx="26">
                  <c:v>0.24906825658386</c:v>
                </c:pt>
                <c:pt idx="27">
                  <c:v>0.40673736458436699</c:v>
                </c:pt>
                <c:pt idx="28">
                  <c:v>0.56076794631814098</c:v>
                </c:pt>
                <c:pt idx="29">
                  <c:v>0.70227664296279102</c:v>
                </c:pt>
                <c:pt idx="30">
                  <c:v>0.82301325828875405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汇总'!$AH$125:$AH$148</c:f>
              <c:numCache>
                <c:formatCode>0.00</c:formatCode>
                <c:ptCount val="24"/>
                <c:pt idx="0">
                  <c:v>2.9681820239038199</c:v>
                </c:pt>
                <c:pt idx="1">
                  <c:v>3.2384789090299702</c:v>
                </c:pt>
                <c:pt idx="2">
                  <c:v>3.4442624958991401</c:v>
                </c:pt>
                <c:pt idx="3">
                  <c:v>3.57801133432661</c:v>
                </c:pt>
                <c:pt idx="4">
                  <c:v>3.6348876843868898</c:v>
                </c:pt>
                <c:pt idx="5">
                  <c:v>3.6127324229479898</c:v>
                </c:pt>
                <c:pt idx="6">
                  <c:v>3.5119855637649402</c:v>
                </c:pt>
                <c:pt idx="7">
                  <c:v>3.3355415103276602</c:v>
                </c:pt>
                <c:pt idx="8">
                  <c:v>3.0885481347071999</c:v>
                </c:pt>
                <c:pt idx="9">
                  <c:v>2.7781587049937699</c:v>
                </c:pt>
                <c:pt idx="10">
                  <c:v>2.4132455685695402</c:v>
                </c:pt>
                <c:pt idx="11">
                  <c:v>2.0040843384114599</c:v>
                </c:pt>
                <c:pt idx="12">
                  <c:v>1.5620171248691499</c:v>
                </c:pt>
                <c:pt idx="13">
                  <c:v>1.0991031059182701</c:v>
                </c:pt>
                <c:pt idx="14">
                  <c:v>0.62776443474130905</c:v>
                </c:pt>
                <c:pt idx="15">
                  <c:v>0.16043514464185901</c:v>
                </c:pt>
                <c:pt idx="16">
                  <c:v>-0.29077967224009199</c:v>
                </c:pt>
                <c:pt idx="17">
                  <c:v>-0.71442756420547204</c:v>
                </c:pt>
                <c:pt idx="18">
                  <c:v>-1.1000089219735201</c:v>
                </c:pt>
                <c:pt idx="19">
                  <c:v>-1.4382478257404101</c:v>
                </c:pt>
                <c:pt idx="20">
                  <c:v>-1.7213282420248399</c:v>
                </c:pt>
                <c:pt idx="21">
                  <c:v>-1.9430908820355599</c:v>
                </c:pt>
                <c:pt idx="22">
                  <c:v>-2.0991866850713801</c:v>
                </c:pt>
                <c:pt idx="23">
                  <c:v>-2.1871835868652498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汇总'!$AI$140:$AI$161</c:f>
              <c:numCache>
                <c:formatCode>0.00</c:formatCode>
                <c:ptCount val="22"/>
                <c:pt idx="0">
                  <c:v>1.3623787682542501</c:v>
                </c:pt>
                <c:pt idx="1">
                  <c:v>1.6098693727095299</c:v>
                </c:pt>
                <c:pt idx="2">
                  <c:v>1.83908035648785</c:v>
                </c:pt>
                <c:pt idx="3">
                  <c:v>2.0409486259699099</c:v>
                </c:pt>
                <c:pt idx="4">
                  <c:v>2.2070557892971299</c:v>
                </c:pt>
                <c:pt idx="5">
                  <c:v>2.3299647346751899</c:v>
                </c:pt>
                <c:pt idx="6">
                  <c:v>2.40353170579903</c:v>
                </c:pt>
                <c:pt idx="7">
                  <c:v>2.4231835662336398</c:v>
                </c:pt>
                <c:pt idx="8">
                  <c:v>2.3861505145428699</c:v>
                </c:pt>
                <c:pt idx="9">
                  <c:v>2.2916452780622798</c:v>
                </c:pt>
                <c:pt idx="10">
                  <c:v>2.1409807760274502</c:v>
                </c:pt>
                <c:pt idx="11">
                  <c:v>1.93761940211299</c:v>
                </c:pt>
                <c:pt idx="12">
                  <c:v>1.6871484320452399</c:v>
                </c:pt>
                <c:pt idx="13">
                  <c:v>1.39717761443479</c:v>
                </c:pt>
                <c:pt idx="14">
                  <c:v>1.07715675156333</c:v>
                </c:pt>
                <c:pt idx="15">
                  <c:v>0.73811302233616505</c:v>
                </c:pt>
                <c:pt idx="16">
                  <c:v>0.39230994120069201</c:v>
                </c:pt>
                <c:pt idx="17">
                  <c:v>5.2832185425265799E-2</c:v>
                </c:pt>
                <c:pt idx="18">
                  <c:v>-0.26689694253366802</c:v>
                </c:pt>
                <c:pt idx="19">
                  <c:v>-0.55365591883311005</c:v>
                </c:pt>
                <c:pt idx="20">
                  <c:v>-0.79501084251627796</c:v>
                </c:pt>
                <c:pt idx="21">
                  <c:v>-0.97993116938362002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汇总'!$AJ$120:$AJ$149</c:f>
              <c:numCache>
                <c:formatCode>0.00</c:formatCode>
                <c:ptCount val="30"/>
                <c:pt idx="0">
                  <c:v>0.93069465137276097</c:v>
                </c:pt>
                <c:pt idx="1">
                  <c:v>0.83437350841862701</c:v>
                </c:pt>
                <c:pt idx="2">
                  <c:v>0.71997160467496502</c:v>
                </c:pt>
                <c:pt idx="3">
                  <c:v>0.58839782639604099</c:v>
                </c:pt>
                <c:pt idx="4">
                  <c:v>0.44211549489100099</c:v>
                </c:pt>
                <c:pt idx="5">
                  <c:v>0.28489961307817602</c:v>
                </c:pt>
                <c:pt idx="6">
                  <c:v>0.12154445071596499</c:v>
                </c:pt>
                <c:pt idx="7">
                  <c:v>-4.2456982695437101E-2</c:v>
                </c:pt>
                <c:pt idx="8">
                  <c:v>-0.20124299434756601</c:v>
                </c:pt>
                <c:pt idx="9">
                  <c:v>-0.34890701960942899</c:v>
                </c:pt>
                <c:pt idx="10">
                  <c:v>-0.47980206567647699</c:v>
                </c:pt>
                <c:pt idx="11">
                  <c:v>-0.58881515861054401</c:v>
                </c:pt>
                <c:pt idx="12">
                  <c:v>-0.67160350179436601</c:v>
                </c:pt>
                <c:pt idx="13">
                  <c:v>-0.72478623333592296</c:v>
                </c:pt>
                <c:pt idx="14">
                  <c:v>-0.74608769216183701</c:v>
                </c:pt>
                <c:pt idx="15">
                  <c:v>-0.73442996745095801</c:v>
                </c:pt>
                <c:pt idx="16">
                  <c:v>-0.68997421366108802</c:v>
                </c:pt>
                <c:pt idx="17">
                  <c:v>-0.61411176371614795</c:v>
                </c:pt>
                <c:pt idx="18">
                  <c:v>-0.50940746592719599</c:v>
                </c:pt>
                <c:pt idx="19">
                  <c:v>-0.37949890593239599</c:v>
                </c:pt>
                <c:pt idx="20">
                  <c:v>-0.228956253349755</c:v>
                </c:pt>
                <c:pt idx="21">
                  <c:v>-6.3108393954618397E-2</c:v>
                </c:pt>
                <c:pt idx="22">
                  <c:v>0.112158228011008</c:v>
                </c:pt>
                <c:pt idx="23">
                  <c:v>0.29062102625181602</c:v>
                </c:pt>
                <c:pt idx="24">
                  <c:v>0.46595546722690101</c:v>
                </c:pt>
                <c:pt idx="25">
                  <c:v>0.63197427107563697</c:v>
                </c:pt>
                <c:pt idx="26">
                  <c:v>0.78286371180800096</c:v>
                </c:pt>
                <c:pt idx="27">
                  <c:v>0.91340913256413103</c:v>
                </c:pt>
                <c:pt idx="28">
                  <c:v>1.01920197172453</c:v>
                </c:pt>
                <c:pt idx="29">
                  <c:v>1.09682093298029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汇总'!$AK$121:$AK$134</c:f>
              <c:numCache>
                <c:formatCode>0.00</c:formatCode>
                <c:ptCount val="14"/>
                <c:pt idx="0">
                  <c:v>0.38322938095273001</c:v>
                </c:pt>
                <c:pt idx="1">
                  <c:v>0.29778295888775902</c:v>
                </c:pt>
                <c:pt idx="2">
                  <c:v>0.21693432488122699</c:v>
                </c:pt>
                <c:pt idx="3">
                  <c:v>0.143827849455192</c:v>
                </c:pt>
                <c:pt idx="4">
                  <c:v>8.0883720977886805E-2</c:v>
                </c:pt>
                <c:pt idx="5">
                  <c:v>2.9810004587245399E-2</c:v>
                </c:pt>
                <c:pt idx="6">
                  <c:v>-8.3640312528916495E-3</c:v>
                </c:pt>
                <c:pt idx="7">
                  <c:v>-3.3237607504058603E-2</c:v>
                </c:pt>
                <c:pt idx="8">
                  <c:v>-4.4975062423978203E-2</c:v>
                </c:pt>
                <c:pt idx="9">
                  <c:v>-4.4232971596829901E-2</c:v>
                </c:pt>
                <c:pt idx="10">
                  <c:v>-3.2080970747740502E-2</c:v>
                </c:pt>
                <c:pt idx="11">
                  <c:v>-9.9191579061757001E-3</c:v>
                </c:pt>
                <c:pt idx="12">
                  <c:v>2.0605370217695401E-2</c:v>
                </c:pt>
                <c:pt idx="13">
                  <c:v>5.7680602128128901E-2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汇总'!$AL$106:$AL$126</c:f>
              <c:numCache>
                <c:formatCode>0.00</c:formatCode>
                <c:ptCount val="21"/>
                <c:pt idx="0">
                  <c:v>0.87588610126476196</c:v>
                </c:pt>
                <c:pt idx="1">
                  <c:v>1.0452357278732101</c:v>
                </c:pt>
                <c:pt idx="2">
                  <c:v>1.03900244090564</c:v>
                </c:pt>
                <c:pt idx="3">
                  <c:v>0.92040712051185902</c:v>
                </c:pt>
                <c:pt idx="4">
                  <c:v>0.73792470973104296</c:v>
                </c:pt>
                <c:pt idx="5">
                  <c:v>0.52784681927491395</c:v>
                </c:pt>
                <c:pt idx="6">
                  <c:v>0.31650346682643499</c:v>
                </c:pt>
                <c:pt idx="7">
                  <c:v>0.122177141473089</c:v>
                </c:pt>
                <c:pt idx="8">
                  <c:v>-4.3259715891116997E-2</c:v>
                </c:pt>
                <c:pt idx="9">
                  <c:v>-0.17295476079071201</c:v>
                </c:pt>
                <c:pt idx="10">
                  <c:v>-0.263906237689713</c:v>
                </c:pt>
                <c:pt idx="11">
                  <c:v>-0.31598873919623</c:v>
                </c:pt>
                <c:pt idx="12">
                  <c:v>-0.33115089669977799</c:v>
                </c:pt>
                <c:pt idx="13">
                  <c:v>-0.31276344519757299</c:v>
                </c:pt>
                <c:pt idx="14">
                  <c:v>-0.26509781871690302</c:v>
                </c:pt>
                <c:pt idx="15">
                  <c:v>-0.19291708203524399</c:v>
                </c:pt>
                <c:pt idx="16">
                  <c:v>-0.10116258933967801</c:v>
                </c:pt>
                <c:pt idx="17">
                  <c:v>5.2787189491612097E-3</c:v>
                </c:pt>
                <c:pt idx="18">
                  <c:v>0.121740013736252</c:v>
                </c:pt>
                <c:pt idx="19">
                  <c:v>0.24388550986846799</c:v>
                </c:pt>
                <c:pt idx="20">
                  <c:v>0.36777754696704001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汇总'!$AM$119:$AM$143</c:f>
              <c:numCache>
                <c:formatCode>0.00</c:formatCode>
                <c:ptCount val="25"/>
                <c:pt idx="0">
                  <c:v>0.60070415066677196</c:v>
                </c:pt>
                <c:pt idx="1">
                  <c:v>0.80933100386194401</c:v>
                </c:pt>
                <c:pt idx="2">
                  <c:v>0.99304875652145697</c:v>
                </c:pt>
                <c:pt idx="3">
                  <c:v>1.1422336360602301</c:v>
                </c:pt>
                <c:pt idx="4">
                  <c:v>1.2501556257644999</c:v>
                </c:pt>
                <c:pt idx="5">
                  <c:v>1.31301263201716</c:v>
                </c:pt>
                <c:pt idx="6">
                  <c:v>1.3298029357367001</c:v>
                </c:pt>
                <c:pt idx="7">
                  <c:v>1.30207367881897</c:v>
                </c:pt>
                <c:pt idx="8">
                  <c:v>1.23357903950216</c:v>
                </c:pt>
                <c:pt idx="9">
                  <c:v>1.1298778405110099</c:v>
                </c:pt>
                <c:pt idx="10">
                  <c:v>0.99789661054333201</c:v>
                </c:pt>
                <c:pt idx="11">
                  <c:v>0.84548058317345098</c:v>
                </c:pt>
                <c:pt idx="12">
                  <c:v>0.68095176752577302</c:v>
                </c:pt>
                <c:pt idx="13">
                  <c:v>0.51269006217130697</c:v>
                </c:pt>
                <c:pt idx="14">
                  <c:v>0.34875040755144399</c:v>
                </c:pt>
                <c:pt idx="15">
                  <c:v>0.19652618290072099</c:v>
                </c:pt>
                <c:pt idx="16">
                  <c:v>6.2466451080888802E-2</c:v>
                </c:pt>
                <c:pt idx="17">
                  <c:v>-4.8147761023564301E-2</c:v>
                </c:pt>
                <c:pt idx="18">
                  <c:v>-0.13136518787294299</c:v>
                </c:pt>
                <c:pt idx="19">
                  <c:v>-0.18466313992313099</c:v>
                </c:pt>
                <c:pt idx="20">
                  <c:v>-0.20698434648442701</c:v>
                </c:pt>
                <c:pt idx="21">
                  <c:v>-0.198714434295306</c:v>
                </c:pt>
                <c:pt idx="22">
                  <c:v>-0.161604131188199</c:v>
                </c:pt>
                <c:pt idx="23">
                  <c:v>-9.8641579214190103E-2</c:v>
                </c:pt>
                <c:pt idx="24">
                  <c:v>-1.38812498718757E-2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汇总'!$AN$120:$AN$140</c:f>
              <c:numCache>
                <c:formatCode>0.00</c:formatCode>
                <c:ptCount val="21"/>
                <c:pt idx="0">
                  <c:v>3.6843157800124302E-2</c:v>
                </c:pt>
                <c:pt idx="1">
                  <c:v>1.20322376376576E-2</c:v>
                </c:pt>
                <c:pt idx="2">
                  <c:v>-3.0063396793344999E-3</c:v>
                </c:pt>
                <c:pt idx="3">
                  <c:v>-7.5404160012224599E-3</c:v>
                </c:pt>
                <c:pt idx="4">
                  <c:v>-1.4801787025682199E-3</c:v>
                </c:pt>
                <c:pt idx="5">
                  <c:v>1.46745214707371E-2</c:v>
                </c:pt>
                <c:pt idx="6">
                  <c:v>3.9917217015194198E-2</c:v>
                </c:pt>
                <c:pt idx="7">
                  <c:v>7.2838112105039002E-2</c:v>
                </c:pt>
                <c:pt idx="8">
                  <c:v>0.11173882089988001</c:v>
                </c:pt>
                <c:pt idx="9">
                  <c:v>0.15475102477106401</c:v>
                </c:pt>
                <c:pt idx="10">
                  <c:v>0.19995270879038601</c:v>
                </c:pt>
                <c:pt idx="11">
                  <c:v>0.245476759431138</c:v>
                </c:pt>
                <c:pt idx="12">
                  <c:v>0.28960775733604099</c:v>
                </c:pt>
                <c:pt idx="13">
                  <c:v>0.330863781225402</c:v>
                </c:pt>
                <c:pt idx="14">
                  <c:v>0.36806095153322399</c:v>
                </c:pt>
                <c:pt idx="15">
                  <c:v>0.40035928517906</c:v>
                </c:pt>
                <c:pt idx="16">
                  <c:v>0.42728920601687498</c:v>
                </c:pt>
                <c:pt idx="17">
                  <c:v>0.44875875893150502</c:v>
                </c:pt>
                <c:pt idx="18">
                  <c:v>0.46504220928511503</c:v>
                </c:pt>
                <c:pt idx="19">
                  <c:v>0.476751273465091</c:v>
                </c:pt>
                <c:pt idx="20">
                  <c:v>0.48479072062721201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汇总'!$AO$114:$AO$135</c:f>
              <c:numCache>
                <c:formatCode>0.00</c:formatCode>
                <c:ptCount val="22"/>
                <c:pt idx="0">
                  <c:v>1.91332991492057</c:v>
                </c:pt>
                <c:pt idx="1">
                  <c:v>2.5501195418796399</c:v>
                </c:pt>
                <c:pt idx="2">
                  <c:v>3.1377214790624199</c:v>
                </c:pt>
                <c:pt idx="3">
                  <c:v>3.6539036998413001</c:v>
                </c:pt>
                <c:pt idx="4">
                  <c:v>4.0805385092346702</c:v>
                </c:pt>
                <c:pt idx="5">
                  <c:v>4.4041498523509004</c:v>
                </c:pt>
                <c:pt idx="6">
                  <c:v>4.6161452469498299</c:v>
                </c:pt>
                <c:pt idx="7">
                  <c:v>4.7127880030948299</c:v>
                </c:pt>
                <c:pt idx="8">
                  <c:v>4.6949604123617101</c:v>
                </c:pt>
                <c:pt idx="9">
                  <c:v>4.5677638014400603</c:v>
                </c:pt>
                <c:pt idx="10">
                  <c:v>4.33999675020097</c:v>
                </c:pt>
                <c:pt idx="11">
                  <c:v>4.0235483724132504</c:v>
                </c:pt>
                <c:pt idx="12">
                  <c:v>3.6327393482735801</c:v>
                </c:pt>
                <c:pt idx="13">
                  <c:v>3.1836393817679198</c:v>
                </c:pt>
                <c:pt idx="14">
                  <c:v>2.6933859326024101</c:v>
                </c:pt>
                <c:pt idx="15">
                  <c:v>2.1795254420454002</c:v>
                </c:pt>
                <c:pt idx="16">
                  <c:v>1.6593948344755101</c:v>
                </c:pt>
                <c:pt idx="17">
                  <c:v>1.1495578317844299</c:v>
                </c:pt>
                <c:pt idx="18">
                  <c:v>0.66530756597529805</c:v>
                </c:pt>
                <c:pt idx="19">
                  <c:v>0.22024411639487501</c:v>
                </c:pt>
                <c:pt idx="20">
                  <c:v>-0.17406706802407501</c:v>
                </c:pt>
                <c:pt idx="21">
                  <c:v>-0.50835237430429903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汇总'!$AP$106:$AP$127</c:f>
              <c:numCache>
                <c:formatCode>0.00</c:formatCode>
                <c:ptCount val="22"/>
                <c:pt idx="0">
                  <c:v>-0.99610646136436398</c:v>
                </c:pt>
                <c:pt idx="1">
                  <c:v>-0.214536958548149</c:v>
                </c:pt>
                <c:pt idx="2">
                  <c:v>0.34584283111109099</c:v>
                </c:pt>
                <c:pt idx="3">
                  <c:v>0.72862882732574497</c:v>
                </c:pt>
                <c:pt idx="4">
                  <c:v>0.97178418158714397</c:v>
                </c:pt>
                <c:pt idx="5">
                  <c:v>1.10797736753781</c:v>
                </c:pt>
                <c:pt idx="6">
                  <c:v>1.16494565931505</c:v>
                </c:pt>
                <c:pt idx="7">
                  <c:v>1.1658766248549</c:v>
                </c:pt>
                <c:pt idx="8">
                  <c:v>1.12980091241374</c:v>
                </c:pt>
                <c:pt idx="9">
                  <c:v>1.0719902372154799</c:v>
                </c:pt>
                <c:pt idx="10">
                  <c:v>1.0043550811655599</c:v>
                </c:pt>
                <c:pt idx="11">
                  <c:v>0.93583720198869302</c:v>
                </c:pt>
                <c:pt idx="12">
                  <c:v>0.87279260894566901</c:v>
                </c:pt>
                <c:pt idx="13">
                  <c:v>0.81936120046522598</c:v>
                </c:pt>
                <c:pt idx="14">
                  <c:v>0.77781977459067397</c:v>
                </c:pt>
                <c:pt idx="15">
                  <c:v>0.74891561608637802</c:v>
                </c:pt>
                <c:pt idx="16">
                  <c:v>0.73217833437824797</c:v>
                </c:pt>
                <c:pt idx="17">
                  <c:v>0.72620807421282296</c:v>
                </c:pt>
                <c:pt idx="18">
                  <c:v>0.72893864601332004</c:v>
                </c:pt>
                <c:pt idx="19">
                  <c:v>0.73787452538707099</c:v>
                </c:pt>
                <c:pt idx="20">
                  <c:v>0.75030105109733702</c:v>
                </c:pt>
                <c:pt idx="21">
                  <c:v>0.76346750805323604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汇总'!$AQ$115:$AQ$132</c:f>
              <c:numCache>
                <c:formatCode>0.00</c:formatCode>
                <c:ptCount val="18"/>
                <c:pt idx="0">
                  <c:v>3.2826316313817898</c:v>
                </c:pt>
                <c:pt idx="1">
                  <c:v>3.4847257062864698</c:v>
                </c:pt>
                <c:pt idx="2">
                  <c:v>3.6120798553289002</c:v>
                </c:pt>
                <c:pt idx="3">
                  <c:v>3.6577008015482302</c:v>
                </c:pt>
                <c:pt idx="4">
                  <c:v>3.6190811581433699</c:v>
                </c:pt>
                <c:pt idx="5">
                  <c:v>3.4978257804426001</c:v>
                </c:pt>
                <c:pt idx="6">
                  <c:v>3.29915753735412</c:v>
                </c:pt>
                <c:pt idx="7">
                  <c:v>3.0313395692117</c:v>
                </c:pt>
                <c:pt idx="8">
                  <c:v>2.70504678254557</c:v>
                </c:pt>
                <c:pt idx="9">
                  <c:v>2.3327152171376002</c:v>
                </c:pt>
                <c:pt idx="10">
                  <c:v>1.9278940067616499</c:v>
                </c:pt>
                <c:pt idx="11">
                  <c:v>1.50462094226731</c:v>
                </c:pt>
                <c:pt idx="12">
                  <c:v>1.0768391341321699</c:v>
                </c:pt>
                <c:pt idx="13">
                  <c:v>0.65786896129254402</c:v>
                </c:pt>
                <c:pt idx="14">
                  <c:v>0.25994638395783098</c:v>
                </c:pt>
                <c:pt idx="15">
                  <c:v>-0.106164209779766</c:v>
                </c:pt>
                <c:pt idx="16">
                  <c:v>-0.43147716039850298</c:v>
                </c:pt>
                <c:pt idx="17">
                  <c:v>-0.70900973879365303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汇总'!$AR$119:$AR$137</c:f>
              <c:numCache>
                <c:formatCode>0.00</c:formatCode>
                <c:ptCount val="19"/>
                <c:pt idx="0">
                  <c:v>2.7096627637304099E-3</c:v>
                </c:pt>
                <c:pt idx="1">
                  <c:v>-0.109639325428859</c:v>
                </c:pt>
                <c:pt idx="2">
                  <c:v>-0.21984388305329999</c:v>
                </c:pt>
                <c:pt idx="3">
                  <c:v>-0.32385634168135602</c:v>
                </c:pt>
                <c:pt idx="4">
                  <c:v>-0.41646764305643902</c:v>
                </c:pt>
                <c:pt idx="5">
                  <c:v>-0.49176495364402401</c:v>
                </c:pt>
                <c:pt idx="6">
                  <c:v>-0.54359437626229301</c:v>
                </c:pt>
                <c:pt idx="7">
                  <c:v>-0.56600720744672595</c:v>
                </c:pt>
                <c:pt idx="8">
                  <c:v>-0.55367189799366601</c:v>
                </c:pt>
                <c:pt idx="9">
                  <c:v>-0.50223736525449203</c:v>
                </c:pt>
                <c:pt idx="10">
                  <c:v>-0.40863657921712798</c:v>
                </c:pt>
                <c:pt idx="11">
                  <c:v>-0.27132240020704201</c:v>
                </c:pt>
                <c:pt idx="12">
                  <c:v>-9.0430484177679696E-2</c:v>
                </c:pt>
                <c:pt idx="13">
                  <c:v>0.132133307971223</c:v>
                </c:pt>
                <c:pt idx="14">
                  <c:v>0.39268115780259799</c:v>
                </c:pt>
                <c:pt idx="15">
                  <c:v>0.68580516909200995</c:v>
                </c:pt>
                <c:pt idx="16">
                  <c:v>1.00450888805073</c:v>
                </c:pt>
                <c:pt idx="17">
                  <c:v>1.3404027223517601</c:v>
                </c:pt>
                <c:pt idx="18">
                  <c:v>1.6839559851265999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汇总'!$AS$103:$AS$121</c:f>
              <c:numCache>
                <c:formatCode>0.00</c:formatCode>
                <c:ptCount val="19"/>
                <c:pt idx="0">
                  <c:v>-4.9131288455743398</c:v>
                </c:pt>
                <c:pt idx="1">
                  <c:v>-0.58494323840866402</c:v>
                </c:pt>
                <c:pt idx="2">
                  <c:v>2.0635968036834602</c:v>
                </c:pt>
                <c:pt idx="3">
                  <c:v>3.49389377722256</c:v>
                </c:pt>
                <c:pt idx="4">
                  <c:v>4.0701100996350004</c:v>
                </c:pt>
                <c:pt idx="5">
                  <c:v>4.0750150356416404</c:v>
                </c:pt>
                <c:pt idx="6">
                  <c:v>3.72388494635128</c:v>
                </c:pt>
                <c:pt idx="7">
                  <c:v>3.1766273169856101</c:v>
                </c:pt>
                <c:pt idx="8">
                  <c:v>2.5482894984279101</c:v>
                </c:pt>
                <c:pt idx="9">
                  <c:v>1.9181038330197799</c:v>
                </c:pt>
                <c:pt idx="10">
                  <c:v>1.3372118262261199</c:v>
                </c:pt>
                <c:pt idx="11">
                  <c:v>0.83520127295177304</c:v>
                </c:pt>
                <c:pt idx="12">
                  <c:v>0.42558175041971902</c:v>
                </c:pt>
                <c:pt idx="13">
                  <c:v>0.11031564861487</c:v>
                </c:pt>
                <c:pt idx="14">
                  <c:v>-0.116486075645565</c:v>
                </c:pt>
                <c:pt idx="15">
                  <c:v>-0.265601963928839</c:v>
                </c:pt>
                <c:pt idx="16">
                  <c:v>-0.35037795661634702</c:v>
                </c:pt>
                <c:pt idx="17">
                  <c:v>-0.38495836151718299</c:v>
                </c:pt>
                <c:pt idx="18">
                  <c:v>-0.38299008471580698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汇总'!$AT$110:$AT$136</c:f>
              <c:numCache>
                <c:formatCode>0.00</c:formatCode>
                <c:ptCount val="27"/>
                <c:pt idx="0">
                  <c:v>-0.202812278608097</c:v>
                </c:pt>
                <c:pt idx="1">
                  <c:v>-0.156063618221706</c:v>
                </c:pt>
                <c:pt idx="2">
                  <c:v>-9.9056062624021599E-2</c:v>
                </c:pt>
                <c:pt idx="3">
                  <c:v>-2.2242032771809601E-2</c:v>
                </c:pt>
                <c:pt idx="4">
                  <c:v>7.8427600216262106E-2</c:v>
                </c:pt>
                <c:pt idx="5">
                  <c:v>0.20284839785856501</c:v>
                </c:pt>
                <c:pt idx="6">
                  <c:v>0.34790922330728302</c:v>
                </c:pt>
                <c:pt idx="7">
                  <c:v>0.508459689900846</c:v>
                </c:pt>
                <c:pt idx="8">
                  <c:v>0.67811573092080002</c:v>
                </c:pt>
                <c:pt idx="9">
                  <c:v>0.84991980840688097</c:v>
                </c:pt>
                <c:pt idx="10">
                  <c:v>1.0168712829993301</c:v>
                </c:pt>
                <c:pt idx="11">
                  <c:v>1.17234149880695</c:v>
                </c:pt>
                <c:pt idx="12">
                  <c:v>1.3103871972393299</c:v>
                </c:pt>
                <c:pt idx="13">
                  <c:v>1.4259749615952499</c:v>
                </c:pt>
                <c:pt idx="14">
                  <c:v>1.5151285099643801</c:v>
                </c:pt>
                <c:pt idx="15">
                  <c:v>1.5750097976768</c:v>
                </c:pt>
                <c:pt idx="16">
                  <c:v>1.60394406212484</c:v>
                </c:pt>
                <c:pt idx="17">
                  <c:v>1.60139814228318</c:v>
                </c:pt>
                <c:pt idx="18">
                  <c:v>1.56792063266855</c:v>
                </c:pt>
                <c:pt idx="19">
                  <c:v>1.5050516868061601</c:v>
                </c:pt>
                <c:pt idx="20">
                  <c:v>1.41520956850763</c:v>
                </c:pt>
                <c:pt idx="21">
                  <c:v>1.3015603604194701</c:v>
                </c:pt>
                <c:pt idx="22">
                  <c:v>1.1678765783601901</c:v>
                </c:pt>
                <c:pt idx="23">
                  <c:v>1.01838980694324</c:v>
                </c:pt>
                <c:pt idx="24">
                  <c:v>0.85764186686947097</c:v>
                </c:pt>
                <c:pt idx="25">
                  <c:v>0.69033844707068204</c:v>
                </c:pt>
                <c:pt idx="26">
                  <c:v>0.52120858560303196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汇总'!$AU$121:$AU$141</c:f>
              <c:numCache>
                <c:formatCode>0.00</c:formatCode>
                <c:ptCount val="21"/>
                <c:pt idx="0">
                  <c:v>0.13479144848581601</c:v>
                </c:pt>
                <c:pt idx="1">
                  <c:v>0.140222044640824</c:v>
                </c:pt>
                <c:pt idx="2">
                  <c:v>0.17092332451507899</c:v>
                </c:pt>
                <c:pt idx="3">
                  <c:v>0.22344402115584</c:v>
                </c:pt>
                <c:pt idx="4">
                  <c:v>0.293753895906328</c:v>
                </c:pt>
                <c:pt idx="5">
                  <c:v>0.377465095309859</c:v>
                </c:pt>
                <c:pt idx="6">
                  <c:v>0.47002722704359101</c:v>
                </c:pt>
                <c:pt idx="7">
                  <c:v>0.56689765013568105</c:v>
                </c:pt>
                <c:pt idx="8">
                  <c:v>0.663688383943697</c:v>
                </c:pt>
                <c:pt idx="9">
                  <c:v>0.75629095749284203</c:v>
                </c:pt>
                <c:pt idx="10">
                  <c:v>0.84098044579707898</c:v>
                </c:pt>
                <c:pt idx="11">
                  <c:v>0.91449987270675204</c:v>
                </c:pt>
                <c:pt idx="12">
                  <c:v>0.97412610065155503</c:v>
                </c:pt>
                <c:pt idx="13">
                  <c:v>1.01771827636793</c:v>
                </c:pt>
                <c:pt idx="14">
                  <c:v>1.04374985832555</c:v>
                </c:pt>
                <c:pt idx="15">
                  <c:v>1.05132521608795</c:v>
                </c:pt>
                <c:pt idx="16">
                  <c:v>1.0401817642678199</c:v>
                </c:pt>
                <c:pt idx="17">
                  <c:v>1.0106785740605799</c:v>
                </c:pt>
                <c:pt idx="18">
                  <c:v>0.96377239355877198</c:v>
                </c:pt>
                <c:pt idx="19">
                  <c:v>0.90098200418200203</c:v>
                </c:pt>
                <c:pt idx="20">
                  <c:v>0.82434184457111603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汇总'!$AV$112:$AV$139</c:f>
              <c:numCache>
                <c:formatCode>0.00</c:formatCode>
                <c:ptCount val="28"/>
                <c:pt idx="0">
                  <c:v>-0.14913132019893799</c:v>
                </c:pt>
                <c:pt idx="1">
                  <c:v>-7.8317362327020107E-2</c:v>
                </c:pt>
                <c:pt idx="2">
                  <c:v>0.10429709763815399</c:v>
                </c:pt>
                <c:pt idx="3">
                  <c:v>0.38325688724669998</c:v>
                </c:pt>
                <c:pt idx="4">
                  <c:v>0.73451124035175397</c:v>
                </c:pt>
                <c:pt idx="5">
                  <c:v>1.13003012542034</c:v>
                </c:pt>
                <c:pt idx="6">
                  <c:v>1.5412923824270801</c:v>
                </c:pt>
                <c:pt idx="7">
                  <c:v>1.94180970384445</c:v>
                </c:pt>
                <c:pt idx="8">
                  <c:v>2.30883668262629</c:v>
                </c:pt>
                <c:pt idx="9">
                  <c:v>2.6244038642084901</c:v>
                </c:pt>
                <c:pt idx="10">
                  <c:v>2.8757979804267699</c:v>
                </c:pt>
                <c:pt idx="11">
                  <c:v>3.0556013108777602</c:v>
                </c:pt>
                <c:pt idx="12">
                  <c:v>3.1613904116225902</c:v>
                </c:pt>
                <c:pt idx="13">
                  <c:v>3.1951832722536699</c:v>
                </c:pt>
                <c:pt idx="14">
                  <c:v>3.16271331021558</c:v>
                </c:pt>
                <c:pt idx="15">
                  <c:v>3.0725984858861901</c:v>
                </c:pt>
                <c:pt idx="16">
                  <c:v>2.9354642232984598</c:v>
                </c:pt>
                <c:pt idx="17">
                  <c:v>2.7630697494879501</c:v>
                </c:pt>
                <c:pt idx="18">
                  <c:v>2.5674789203213799</c:v>
                </c:pt>
                <c:pt idx="19">
                  <c:v>2.3603085822715002</c:v>
                </c:pt>
                <c:pt idx="20">
                  <c:v>2.1520800279585499</c:v>
                </c:pt>
                <c:pt idx="21">
                  <c:v>1.9516921383973</c:v>
                </c:pt>
                <c:pt idx="22">
                  <c:v>1.7660283667296</c:v>
                </c:pt>
                <c:pt idx="23">
                  <c:v>1.5997038068448499</c:v>
                </c:pt>
                <c:pt idx="24">
                  <c:v>1.4549532056151999</c:v>
                </c:pt>
                <c:pt idx="25">
                  <c:v>1.3316559196257201</c:v>
                </c:pt>
                <c:pt idx="26">
                  <c:v>1.2274894860604699</c:v>
                </c:pt>
                <c:pt idx="27">
                  <c:v>1.1381996730569599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汇总'!$AW$106:$AW$132</c:f>
              <c:numCache>
                <c:formatCode>0.00</c:formatCode>
                <c:ptCount val="27"/>
                <c:pt idx="0">
                  <c:v>-0.70793805875473004</c:v>
                </c:pt>
                <c:pt idx="1">
                  <c:v>-9.3975746268296398E-2</c:v>
                </c:pt>
                <c:pt idx="2">
                  <c:v>0.33411872701260198</c:v>
                </c:pt>
                <c:pt idx="3">
                  <c:v>0.59444213461143602</c:v>
                </c:pt>
                <c:pt idx="4">
                  <c:v>0.71210785966103396</c:v>
                </c:pt>
                <c:pt idx="5">
                  <c:v>0.71607731178205702</c:v>
                </c:pt>
                <c:pt idx="6">
                  <c:v>0.63662485786213496</c:v>
                </c:pt>
                <c:pt idx="7">
                  <c:v>0.50336117869984598</c:v>
                </c:pt>
                <c:pt idx="8">
                  <c:v>0.343745146560821</c:v>
                </c:pt>
                <c:pt idx="9">
                  <c:v>0.18201933805863499</c:v>
                </c:pt>
                <c:pt idx="10">
                  <c:v>3.8509152420469497E-2</c:v>
                </c:pt>
                <c:pt idx="11">
                  <c:v>-7.0769802872896498E-2</c:v>
                </c:pt>
                <c:pt idx="12">
                  <c:v>-0.134246868871816</c:v>
                </c:pt>
                <c:pt idx="13">
                  <c:v>-0.14472047967233201</c:v>
                </c:pt>
                <c:pt idx="14">
                  <c:v>-9.9113539190381197E-2</c:v>
                </c:pt>
                <c:pt idx="15">
                  <c:v>1.90176233284323E-3</c:v>
                </c:pt>
                <c:pt idx="16">
                  <c:v>0.15437535796225499</c:v>
                </c:pt>
                <c:pt idx="17">
                  <c:v>0.35161631532773702</c:v>
                </c:pt>
                <c:pt idx="18">
                  <c:v>0.58476837090356704</c:v>
                </c:pt>
                <c:pt idx="19">
                  <c:v>0.84340029089001001</c:v>
                </c:pt>
                <c:pt idx="20">
                  <c:v>1.1160905807449999</c:v>
                </c:pt>
                <c:pt idx="21">
                  <c:v>1.3909891201653899</c:v>
                </c:pt>
                <c:pt idx="22">
                  <c:v>1.65634119134799</c:v>
                </c:pt>
                <c:pt idx="23">
                  <c:v>1.90096209567775</c:v>
                </c:pt>
                <c:pt idx="24">
                  <c:v>2.1146531175846199</c:v>
                </c:pt>
                <c:pt idx="25">
                  <c:v>2.2885519941912502</c:v>
                </c:pt>
                <c:pt idx="26">
                  <c:v>2.4154132855304602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汇总'!$AX$132:$AX$160</c:f>
              <c:numCache>
                <c:formatCode>0.00</c:formatCode>
                <c:ptCount val="29"/>
                <c:pt idx="0">
                  <c:v>0.99683360154059397</c:v>
                </c:pt>
                <c:pt idx="1">
                  <c:v>0.90050271071869503</c:v>
                </c:pt>
                <c:pt idx="2">
                  <c:v>0.79475033859767197</c:v>
                </c:pt>
                <c:pt idx="3">
                  <c:v>0.68334305498770398</c:v>
                </c:pt>
                <c:pt idx="4">
                  <c:v>0.57010965027994598</c:v>
                </c:pt>
                <c:pt idx="5">
                  <c:v>0.45880702301773901</c:v>
                </c:pt>
                <c:pt idx="6">
                  <c:v>0.35299289261386901</c:v>
                </c:pt>
                <c:pt idx="7">
                  <c:v>0.25590833845001298</c:v>
                </c:pt>
                <c:pt idx="8">
                  <c:v>0.17037281728746001</c:v>
                </c:pt>
                <c:pt idx="9">
                  <c:v>9.8693958097274298E-2</c:v>
                </c:pt>
                <c:pt idx="10">
                  <c:v>4.2594077054787703E-2</c:v>
                </c:pt>
                <c:pt idx="11">
                  <c:v>3.1549955753629199E-3</c:v>
                </c:pt>
                <c:pt idx="12">
                  <c:v>-1.9217619141694599E-2</c:v>
                </c:pt>
                <c:pt idx="13">
                  <c:v>-2.4809538508892899E-2</c:v>
                </c:pt>
                <c:pt idx="14">
                  <c:v>-1.45923998096915E-2</c:v>
                </c:pt>
                <c:pt idx="15">
                  <c:v>9.8028318085772205E-3</c:v>
                </c:pt>
                <c:pt idx="16">
                  <c:v>4.6133097206628698E-2</c:v>
                </c:pt>
                <c:pt idx="17">
                  <c:v>9.1610522583715201E-2</c:v>
                </c:pt>
                <c:pt idx="18">
                  <c:v>0.142988709295058</c:v>
                </c:pt>
                <c:pt idx="19">
                  <c:v>0.196666611122643</c:v>
                </c:pt>
                <c:pt idx="20">
                  <c:v>0.248808184339262</c:v>
                </c:pt>
                <c:pt idx="21">
                  <c:v>0.29547560081035201</c:v>
                </c:pt>
                <c:pt idx="22">
                  <c:v>0.332773415699047</c:v>
                </c:pt>
                <c:pt idx="23">
                  <c:v>0.35700067919772799</c:v>
                </c:pt>
                <c:pt idx="24">
                  <c:v>0.364807575961764</c:v>
                </c:pt>
                <c:pt idx="25">
                  <c:v>0.35335276673253302</c:v>
                </c:pt>
                <c:pt idx="26">
                  <c:v>0.32045719390031302</c:v>
                </c:pt>
                <c:pt idx="27">
                  <c:v>0.26474969640151003</c:v>
                </c:pt>
                <c:pt idx="28">
                  <c:v>0.18579935966470801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汇总'!$AY$126:$AY$150</c:f>
              <c:numCache>
                <c:formatCode>0.00</c:formatCode>
                <c:ptCount val="25"/>
                <c:pt idx="0">
                  <c:v>1.18427354169261</c:v>
                </c:pt>
                <c:pt idx="1">
                  <c:v>1.2526327102450601</c:v>
                </c:pt>
                <c:pt idx="2">
                  <c:v>1.2660245798149701</c:v>
                </c:pt>
                <c:pt idx="3">
                  <c:v>1.22700619365485</c:v>
                </c:pt>
                <c:pt idx="4">
                  <c:v>1.14019639444503</c:v>
                </c:pt>
                <c:pt idx="5">
                  <c:v>1.01190307947378</c:v>
                </c:pt>
                <c:pt idx="6">
                  <c:v>0.84972915027692997</c:v>
                </c:pt>
                <c:pt idx="7">
                  <c:v>0.66217187795844801</c:v>
                </c:pt>
                <c:pt idx="8">
                  <c:v>0.45822851390924202</c:v>
                </c:pt>
                <c:pt idx="9">
                  <c:v>0.24701916878918001</c:v>
                </c:pt>
                <c:pt idx="10">
                  <c:v>3.7436260369316798E-2</c:v>
                </c:pt>
                <c:pt idx="11">
                  <c:v>-0.16217180673348799</c:v>
                </c:pt>
                <c:pt idx="12">
                  <c:v>-0.34427661941967902</c:v>
                </c:pt>
                <c:pt idx="13">
                  <c:v>-0.50240075086414404</c:v>
                </c:pt>
                <c:pt idx="14">
                  <c:v>-0.63130051371036</c:v>
                </c:pt>
                <c:pt idx="15">
                  <c:v>-0.727098512808944</c:v>
                </c:pt>
                <c:pt idx="16">
                  <c:v>-0.78736525306902105</c:v>
                </c:pt>
                <c:pt idx="17">
                  <c:v>-0.81115018782191906</c:v>
                </c:pt>
                <c:pt idx="18">
                  <c:v>-0.79896363827758199</c:v>
                </c:pt>
                <c:pt idx="19">
                  <c:v>-0.75271197523658195</c:v>
                </c:pt>
                <c:pt idx="20">
                  <c:v>-0.67558933010392697</c:v>
                </c:pt>
                <c:pt idx="21">
                  <c:v>-0.57192989365256597</c:v>
                </c:pt>
                <c:pt idx="22">
                  <c:v>-0.44702556751341999</c:v>
                </c:pt>
                <c:pt idx="23">
                  <c:v>-0.30691435557281499</c:v>
                </c:pt>
                <c:pt idx="24">
                  <c:v>-0.15814541969204399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汇总'!$AZ$102:$AZ$123</c:f>
              <c:numCache>
                <c:formatCode>0.00</c:formatCode>
                <c:ptCount val="22"/>
                <c:pt idx="0">
                  <c:v>2.0955724242260301</c:v>
                </c:pt>
                <c:pt idx="1">
                  <c:v>6.2417257613866104</c:v>
                </c:pt>
                <c:pt idx="2">
                  <c:v>8.6686023041548701</c:v>
                </c:pt>
                <c:pt idx="3">
                  <c:v>9.80099122495057</c:v>
                </c:pt>
                <c:pt idx="4">
                  <c:v>9.9879220758667007</c:v>
                </c:pt>
                <c:pt idx="5">
                  <c:v>9.5127740574508692</c:v>
                </c:pt>
                <c:pt idx="6">
                  <c:v>8.6023895318711396</c:v>
                </c:pt>
                <c:pt idx="7">
                  <c:v>7.4352604560182201</c:v>
                </c:pt>
                <c:pt idx="8">
                  <c:v>6.1488534563724402</c:v>
                </c:pt>
                <c:pt idx="9">
                  <c:v>4.8461363727177202</c:v>
                </c:pt>
                <c:pt idx="10">
                  <c:v>3.6013662620146301</c:v>
                </c:pt>
                <c:pt idx="11">
                  <c:v>2.46519607695154</c:v>
                </c:pt>
                <c:pt idx="12">
                  <c:v>1.4691545158763499</c:v>
                </c:pt>
                <c:pt idx="13">
                  <c:v>0.62955088197110198</c:v>
                </c:pt>
                <c:pt idx="14">
                  <c:v>-4.9145810330900402E-2</c:v>
                </c:pt>
                <c:pt idx="15">
                  <c:v>-0.57140678457340699</c:v>
                </c:pt>
                <c:pt idx="16">
                  <c:v>-0.948178291947542</c:v>
                </c:pt>
                <c:pt idx="17">
                  <c:v>-1.1948094491355099</c:v>
                </c:pt>
                <c:pt idx="18">
                  <c:v>-1.32933369601462</c:v>
                </c:pt>
                <c:pt idx="19">
                  <c:v>-1.37106674988828</c:v>
                </c:pt>
                <c:pt idx="20">
                  <c:v>-1.33948617891654</c:v>
                </c:pt>
                <c:pt idx="21">
                  <c:v>-1.25335990444041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43312"/>
        <c:axId val="-2020243856"/>
      </c:scatterChart>
      <c:valAx>
        <c:axId val="-202024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3856"/>
        <c:crosses val="autoZero"/>
        <c:crossBetween val="midCat"/>
      </c:valAx>
      <c:valAx>
        <c:axId val="-202024385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05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3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342555172859364"/>
          <c:y val="0.13668563486729629"/>
          <c:w val="0.74467558275944823"/>
          <c:h val="0.656164886279226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汇总'!$G$189:$G$229</c:f>
              <c:numCache>
                <c:formatCode>0.00</c:formatCode>
                <c:ptCount val="41"/>
                <c:pt idx="0">
                  <c:v>0.59846359852195397</c:v>
                </c:pt>
                <c:pt idx="1">
                  <c:v>0.91173772859693403</c:v>
                </c:pt>
                <c:pt idx="2">
                  <c:v>1.2256434831968099</c:v>
                </c:pt>
                <c:pt idx="3">
                  <c:v>1.5223399413904</c:v>
                </c:pt>
                <c:pt idx="4">
                  <c:v>1.78683193613477</c:v>
                </c:pt>
                <c:pt idx="5">
                  <c:v>2.0074095172327602</c:v>
                </c:pt>
                <c:pt idx="6">
                  <c:v>2.1758386374893002</c:v>
                </c:pt>
                <c:pt idx="7">
                  <c:v>2.2873486287873699</c:v>
                </c:pt>
                <c:pt idx="8">
                  <c:v>2.3404577787450802</c:v>
                </c:pt>
                <c:pt idx="9">
                  <c:v>2.3366742349207401</c:v>
                </c:pt>
                <c:pt idx="10">
                  <c:v>2.2801055521685898</c:v>
                </c:pt>
                <c:pt idx="11">
                  <c:v>2.1770064597410701</c:v>
                </c:pt>
                <c:pt idx="12">
                  <c:v>2.03529085807221</c:v>
                </c:pt>
                <c:pt idx="13">
                  <c:v>1.8640306608694199</c:v>
                </c:pt>
                <c:pt idx="14">
                  <c:v>1.67296087615963</c:v>
                </c:pt>
                <c:pt idx="15">
                  <c:v>1.47200727033781</c:v>
                </c:pt>
                <c:pt idx="16">
                  <c:v>1.2708500819865201</c:v>
                </c:pt>
                <c:pt idx="17">
                  <c:v>1.0785345472950401</c:v>
                </c:pt>
                <c:pt idx="18">
                  <c:v>0.90313646638498402</c:v>
                </c:pt>
                <c:pt idx="19">
                  <c:v>0.75148867954302501</c:v>
                </c:pt>
                <c:pt idx="20">
                  <c:v>0.628972134577099</c:v>
                </c:pt>
                <c:pt idx="21">
                  <c:v>0.53937321087947698</c:v>
                </c:pt>
                <c:pt idx="22">
                  <c:v>0.48480712269746601</c:v>
                </c:pt>
                <c:pt idx="23">
                  <c:v>0.46570555318489198</c:v>
                </c:pt>
                <c:pt idx="24">
                  <c:v>0.48086517241038101</c:v>
                </c:pt>
                <c:pt idx="25">
                  <c:v>0.52755236626077995</c:v>
                </c:pt>
                <c:pt idx="26">
                  <c:v>0.60165834948089503</c:v>
                </c:pt>
                <c:pt idx="27">
                  <c:v>0.69789785456672104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汇总'!$H$189:$H$229</c:f>
              <c:numCache>
                <c:formatCode>0.00</c:formatCode>
                <c:ptCount val="41"/>
                <c:pt idx="0">
                  <c:v>-3.47408356843524</c:v>
                </c:pt>
                <c:pt idx="1">
                  <c:v>-2.8719662294581898</c:v>
                </c:pt>
                <c:pt idx="2">
                  <c:v>-1.6909047930557699</c:v>
                </c:pt>
                <c:pt idx="3">
                  <c:v>-0.23382632843524401</c:v>
                </c:pt>
                <c:pt idx="4">
                  <c:v>1.2775996614459899</c:v>
                </c:pt>
                <c:pt idx="5">
                  <c:v>2.6884112395061899</c:v>
                </c:pt>
                <c:pt idx="6">
                  <c:v>3.8976279843397701</c:v>
                </c:pt>
                <c:pt idx="7">
                  <c:v>4.8471925692793096</c:v>
                </c:pt>
                <c:pt idx="8">
                  <c:v>5.51243197987709</c:v>
                </c:pt>
                <c:pt idx="9">
                  <c:v>5.8938984990603798</c:v>
                </c:pt>
                <c:pt idx="10">
                  <c:v>6.0104584993363304</c:v>
                </c:pt>
                <c:pt idx="11">
                  <c:v>5.8935047815647499</c:v>
                </c:pt>
                <c:pt idx="12">
                  <c:v>5.58217568998771</c:v>
                </c:pt>
                <c:pt idx="13">
                  <c:v>5.1194715133966104</c:v>
                </c:pt>
                <c:pt idx="14">
                  <c:v>4.5491657525348597</c:v>
                </c:pt>
                <c:pt idx="15">
                  <c:v>3.9134156940749798</c:v>
                </c:pt>
                <c:pt idx="16">
                  <c:v>3.2509833817751002</c:v>
                </c:pt>
                <c:pt idx="17">
                  <c:v>2.5959845157074</c:v>
                </c:pt>
                <c:pt idx="18">
                  <c:v>1.9770890407686501</c:v>
                </c:pt>
                <c:pt idx="19">
                  <c:v>1.4171032060151301</c:v>
                </c:pt>
                <c:pt idx="20">
                  <c:v>0.93286868673100398</c:v>
                </c:pt>
                <c:pt idx="21">
                  <c:v>0.53541996152207505</c:v>
                </c:pt>
                <c:pt idx="22">
                  <c:v>0.230346527143587</c:v>
                </c:pt>
                <c:pt idx="23">
                  <c:v>1.8311714187518601E-2</c:v>
                </c:pt>
                <c:pt idx="24">
                  <c:v>-0.104315162755798</c:v>
                </c:pt>
                <c:pt idx="25">
                  <c:v>-0.144751826398755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汇总'!$I$189:$I$229</c:f>
              <c:numCache>
                <c:formatCode>0.00</c:formatCode>
                <c:ptCount val="41"/>
                <c:pt idx="0">
                  <c:v>0.85301151651539697</c:v>
                </c:pt>
                <c:pt idx="1">
                  <c:v>0.94067226969946305</c:v>
                </c:pt>
                <c:pt idx="2">
                  <c:v>1.0041987593716499</c:v>
                </c:pt>
                <c:pt idx="3">
                  <c:v>1.0429769964001301</c:v>
                </c:pt>
                <c:pt idx="4">
                  <c:v>1.05735238977327</c:v>
                </c:pt>
                <c:pt idx="5">
                  <c:v>1.0485159041591401</c:v>
                </c:pt>
                <c:pt idx="6">
                  <c:v>1.01837677467681</c:v>
                </c:pt>
                <c:pt idx="7">
                  <c:v>0.96942728383389198</c:v>
                </c:pt>
                <c:pt idx="8">
                  <c:v>0.90460445217518304</c:v>
                </c:pt>
                <c:pt idx="9">
                  <c:v>0.82715286987248104</c:v>
                </c:pt>
                <c:pt idx="10">
                  <c:v>0.74049230122330501</c:v>
                </c:pt>
                <c:pt idx="11">
                  <c:v>0.64809312785440998</c:v>
                </c:pt>
                <c:pt idx="12">
                  <c:v>0.55336215933078203</c:v>
                </c:pt>
                <c:pt idx="13">
                  <c:v>0.45954083183571298</c:v>
                </c:pt>
                <c:pt idx="14">
                  <c:v>0.36961733666089402</c:v>
                </c:pt>
                <c:pt idx="15">
                  <c:v>0.28625377033896399</c:v>
                </c:pt>
                <c:pt idx="16">
                  <c:v>0.21172897748623801</c:v>
                </c:pt>
                <c:pt idx="17">
                  <c:v>0.147897365692679</c:v>
                </c:pt>
                <c:pt idx="18">
                  <c:v>9.6163609134298306E-2</c:v>
                </c:pt>
                <c:pt idx="19">
                  <c:v>5.7472824029883199E-2</c:v>
                </c:pt>
                <c:pt idx="20">
                  <c:v>3.2315494580688102E-2</c:v>
                </c:pt>
                <c:pt idx="21">
                  <c:v>2.07461525703359E-2</c:v>
                </c:pt>
                <c:pt idx="22">
                  <c:v>2.24145675214951E-2</c:v>
                </c:pt>
                <c:pt idx="23">
                  <c:v>3.6607986970788702E-2</c:v>
                </c:pt>
                <c:pt idx="24">
                  <c:v>6.23027782846561E-2</c:v>
                </c:pt>
                <c:pt idx="25">
                  <c:v>9.8223664306991601E-2</c:v>
                </c:pt>
                <c:pt idx="26">
                  <c:v>0.142908615089332</c:v>
                </c:pt>
                <c:pt idx="27">
                  <c:v>0.19477735693151799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汇总'!$J$189:$J$229</c:f>
              <c:numCache>
                <c:formatCode>0.00</c:formatCode>
                <c:ptCount val="41"/>
                <c:pt idx="0">
                  <c:v>1.68235294035607</c:v>
                </c:pt>
                <c:pt idx="1">
                  <c:v>2.3277026529567002</c:v>
                </c:pt>
                <c:pt idx="2">
                  <c:v>2.9907101528435298</c:v>
                </c:pt>
                <c:pt idx="3">
                  <c:v>3.6498590630371601</c:v>
                </c:pt>
                <c:pt idx="4">
                  <c:v>4.28248862465448</c:v>
                </c:pt>
                <c:pt idx="5">
                  <c:v>4.8654832200904297</c:v>
                </c:pt>
                <c:pt idx="6">
                  <c:v>5.3760186822886604</c:v>
                </c:pt>
                <c:pt idx="7">
                  <c:v>5.79235077516726</c:v>
                </c:pt>
                <c:pt idx="8">
                  <c:v>6.0946292433570504</c:v>
                </c:pt>
                <c:pt idx="9">
                  <c:v>6.2657188211566801</c:v>
                </c:pt>
                <c:pt idx="10">
                  <c:v>6.2920065621503101</c:v>
                </c:pt>
                <c:pt idx="11">
                  <c:v>6.1641728014319099</c:v>
                </c:pt>
                <c:pt idx="12">
                  <c:v>5.8779009926010097</c:v>
                </c:pt>
                <c:pt idx="13">
                  <c:v>5.4344995702772101</c:v>
                </c:pt>
                <c:pt idx="14">
                  <c:v>4.8414068782972102</c:v>
                </c:pt>
                <c:pt idx="15">
                  <c:v>4.1125480705409698</c:v>
                </c:pt>
                <c:pt idx="16">
                  <c:v>3.2685107392695798</c:v>
                </c:pt>
                <c:pt idx="17">
                  <c:v>2.3365038515103</c:v>
                </c:pt>
                <c:pt idx="18">
                  <c:v>1.3500623801493099</c:v>
                </c:pt>
                <c:pt idx="19">
                  <c:v>0.34845780122397402</c:v>
                </c:pt>
                <c:pt idx="20">
                  <c:v>-0.62422760712969005</c:v>
                </c:pt>
                <c:pt idx="21">
                  <c:v>-1.52040698499301</c:v>
                </c:pt>
                <c:pt idx="22">
                  <c:v>-2.2907222280164401</c:v>
                </c:pt>
                <c:pt idx="23">
                  <c:v>-2.88625333809324</c:v>
                </c:pt>
                <c:pt idx="24">
                  <c:v>-3.2612550019775002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汇总'!$K$189:$K$229</c:f>
              <c:numCache>
                <c:formatCode>0.00</c:formatCode>
                <c:ptCount val="41"/>
                <c:pt idx="0">
                  <c:v>0.93231002669556995</c:v>
                </c:pt>
                <c:pt idx="1">
                  <c:v>1.41782525945622</c:v>
                </c:pt>
                <c:pt idx="2">
                  <c:v>1.8734713350627299</c:v>
                </c:pt>
                <c:pt idx="3">
                  <c:v>2.28201224826861</c:v>
                </c:pt>
                <c:pt idx="4">
                  <c:v>2.6292318720507701</c:v>
                </c:pt>
                <c:pt idx="5">
                  <c:v>2.9043654848933298</c:v>
                </c:pt>
                <c:pt idx="6">
                  <c:v>3.10029087575625</c:v>
                </c:pt>
                <c:pt idx="7">
                  <c:v>3.2135211428666399</c:v>
                </c:pt>
                <c:pt idx="8">
                  <c:v>3.2440375693804002</c:v>
                </c:pt>
                <c:pt idx="9">
                  <c:v>3.1949973683575599</c:v>
                </c:pt>
                <c:pt idx="10">
                  <c:v>3.0723476413770601</c:v>
                </c:pt>
                <c:pt idx="11">
                  <c:v>2.8843735894836202</c:v>
                </c:pt>
                <c:pt idx="12">
                  <c:v>2.64120585201483</c:v>
                </c:pt>
                <c:pt idx="13">
                  <c:v>2.3543088281954598</c:v>
                </c:pt>
                <c:pt idx="14">
                  <c:v>2.0359689582126399</c:v>
                </c:pt>
                <c:pt idx="15">
                  <c:v>1.69879920479837</c:v>
                </c:pt>
                <c:pt idx="16">
                  <c:v>1.35527338314326</c:v>
                </c:pt>
                <c:pt idx="17">
                  <c:v>1.0173015362500999</c:v>
                </c:pt>
                <c:pt idx="18">
                  <c:v>0.69585524460767501</c:v>
                </c:pt>
                <c:pt idx="19">
                  <c:v>0.40064959331900302</c:v>
                </c:pt>
                <c:pt idx="20">
                  <c:v>0.139886496563804</c:v>
                </c:pt>
                <c:pt idx="21">
                  <c:v>-7.9937801497319799E-2</c:v>
                </c:pt>
                <c:pt idx="22">
                  <c:v>-0.25415996855600698</c:v>
                </c:pt>
                <c:pt idx="23">
                  <c:v>-0.38001208370179201</c:v>
                </c:pt>
                <c:pt idx="24">
                  <c:v>-0.456621362972981</c:v>
                </c:pt>
                <c:pt idx="25">
                  <c:v>-0.48495039002634299</c:v>
                </c:pt>
                <c:pt idx="26">
                  <c:v>-0.46768229938341899</c:v>
                </c:pt>
                <c:pt idx="27">
                  <c:v>-0.40905638557203799</c:v>
                </c:pt>
                <c:pt idx="28">
                  <c:v>-0.31466049483158098</c:v>
                </c:pt>
                <c:pt idx="29">
                  <c:v>-0.191187296967013</c:v>
                </c:pt>
                <c:pt idx="30">
                  <c:v>-4.6162133276264998E-2</c:v>
                </c:pt>
                <c:pt idx="31">
                  <c:v>0.11234940752614</c:v>
                </c:pt>
                <c:pt idx="32">
                  <c:v>0.27604572015247603</c:v>
                </c:pt>
                <c:pt idx="33">
                  <c:v>0.43669658407370898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汇总'!$L$189:$L$229</c:f>
              <c:numCache>
                <c:formatCode>0.00</c:formatCode>
                <c:ptCount val="41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汇总'!$M$189:$M$229</c:f>
              <c:numCache>
                <c:formatCode>0.00</c:formatCode>
                <c:ptCount val="41"/>
                <c:pt idx="0">
                  <c:v>0.74879862420990395</c:v>
                </c:pt>
                <c:pt idx="1">
                  <c:v>1.81615402340412</c:v>
                </c:pt>
                <c:pt idx="2">
                  <c:v>2.9593477300086901</c:v>
                </c:pt>
                <c:pt idx="3">
                  <c:v>4.1177664459663799</c:v>
                </c:pt>
                <c:pt idx="4">
                  <c:v>5.2342878024194901</c:v>
                </c:pt>
                <c:pt idx="5">
                  <c:v>6.2577230552384604</c:v>
                </c:pt>
                <c:pt idx="6">
                  <c:v>7.1445526434242099</c:v>
                </c:pt>
                <c:pt idx="7">
                  <c:v>7.8600473032741398</c:v>
                </c:pt>
                <c:pt idx="8">
                  <c:v>8.3788610617728398</c:v>
                </c:pt>
                <c:pt idx="9">
                  <c:v>8.6851762479700394</c:v>
                </c:pt>
                <c:pt idx="10">
                  <c:v>8.7724746611296105</c:v>
                </c:pt>
                <c:pt idx="11">
                  <c:v>8.6430032191722592</c:v>
                </c:pt>
                <c:pt idx="12">
                  <c:v>8.3069967803923603</c:v>
                </c:pt>
                <c:pt idx="13">
                  <c:v>7.7817153856348602</c:v>
                </c:pt>
                <c:pt idx="14">
                  <c:v>7.0903479069897699</c:v>
                </c:pt>
                <c:pt idx="15">
                  <c:v>6.2608290127215902</c:v>
                </c:pt>
                <c:pt idx="16">
                  <c:v>5.3246114664830104</c:v>
                </c:pt>
                <c:pt idx="17">
                  <c:v>4.3154310719354898</c:v>
                </c:pt>
                <c:pt idx="18">
                  <c:v>3.2680970516880401</c:v>
                </c:pt>
                <c:pt idx="19">
                  <c:v>2.2173363119985998</c:v>
                </c:pt>
                <c:pt idx="20">
                  <c:v>1.19671589187089</c:v>
                </c:pt>
                <c:pt idx="21">
                  <c:v>0.23766392720715299</c:v>
                </c:pt>
                <c:pt idx="22">
                  <c:v>-0.63139432273790397</c:v>
                </c:pt>
                <c:pt idx="23">
                  <c:v>-1.3857724378353</c:v>
                </c:pt>
                <c:pt idx="24">
                  <c:v>-2.0051212537457999</c:v>
                </c:pt>
                <c:pt idx="25">
                  <c:v>-2.4738834270794499</c:v>
                </c:pt>
                <c:pt idx="26">
                  <c:v>-2.78160088779115</c:v>
                </c:pt>
                <c:pt idx="27">
                  <c:v>-2.9230747773966002</c:v>
                </c:pt>
                <c:pt idx="28">
                  <c:v>-2.8983801463637402</c:v>
                </c:pt>
                <c:pt idx="29">
                  <c:v>-2.7127401745725499</c:v>
                </c:pt>
                <c:pt idx="30">
                  <c:v>-2.37626698406183</c:v>
                </c:pt>
                <c:pt idx="31">
                  <c:v>-1.90357823418755</c:v>
                </c:pt>
                <c:pt idx="32">
                  <c:v>-1.31330062550716</c:v>
                </c:pt>
                <c:pt idx="33">
                  <c:v>-0.62747318998572199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汇总'!$N$189:$N$229</c:f>
              <c:numCache>
                <c:formatCode>0.00</c:formatCode>
                <c:ptCount val="41"/>
                <c:pt idx="0">
                  <c:v>0.26067824070255102</c:v>
                </c:pt>
                <c:pt idx="1">
                  <c:v>0.92164625186681104</c:v>
                </c:pt>
                <c:pt idx="2">
                  <c:v>1.4440023173388701</c:v>
                </c:pt>
                <c:pt idx="3">
                  <c:v>1.8148648475854201</c:v>
                </c:pt>
                <c:pt idx="4">
                  <c:v>2.0357747094847101</c:v>
                </c:pt>
                <c:pt idx="5">
                  <c:v>2.1186996479968401</c:v>
                </c:pt>
                <c:pt idx="6">
                  <c:v>2.08267207628798</c:v>
                </c:pt>
                <c:pt idx="7">
                  <c:v>1.95099801466155</c:v>
                </c:pt>
                <c:pt idx="8">
                  <c:v>1.74897851587302</c:v>
                </c:pt>
                <c:pt idx="9">
                  <c:v>1.5020883807227201</c:v>
                </c:pt>
                <c:pt idx="10">
                  <c:v>1.2345603432333601</c:v>
                </c:pt>
                <c:pt idx="11">
                  <c:v>0.96832618922264402</c:v>
                </c:pt>
                <c:pt idx="12">
                  <c:v>0.72226946568147599</c:v>
                </c:pt>
                <c:pt idx="13">
                  <c:v>0.51174754105966802</c:v>
                </c:pt>
                <c:pt idx="14">
                  <c:v>0.34834378834741297</c:v>
                </c:pt>
                <c:pt idx="15">
                  <c:v>0.239813583720736</c:v>
                </c:pt>
                <c:pt idx="16">
                  <c:v>0.19019064349157999</c:v>
                </c:pt>
                <c:pt idx="17">
                  <c:v>0.200022961170854</c:v>
                </c:pt>
                <c:pt idx="18">
                  <c:v>0.26671025461388298</c:v>
                </c:pt>
                <c:pt idx="19">
                  <c:v>0.38491739046892498</c:v>
                </c:pt>
                <c:pt idx="20">
                  <c:v>0.54704071950247402</c:v>
                </c:pt>
                <c:pt idx="21">
                  <c:v>0.74370663181121099</c:v>
                </c:pt>
                <c:pt idx="22">
                  <c:v>0.96428392546854103</c:v>
                </c:pt>
                <c:pt idx="23">
                  <c:v>1.1973937757836799</c:v>
                </c:pt>
                <c:pt idx="24">
                  <c:v>1.43140319506605</c:v>
                </c:pt>
                <c:pt idx="25">
                  <c:v>1.65488988461935</c:v>
                </c:pt>
                <c:pt idx="26">
                  <c:v>1.8570683015777301</c:v>
                </c:pt>
                <c:pt idx="27">
                  <c:v>2.02816859322412</c:v>
                </c:pt>
                <c:pt idx="28">
                  <c:v>2.1597617905008302</c:v>
                </c:pt>
                <c:pt idx="29">
                  <c:v>2.2450263006420199</c:v>
                </c:pt>
                <c:pt idx="30">
                  <c:v>2.2789522961190398</c:v>
                </c:pt>
                <c:pt idx="31">
                  <c:v>2.2584820634766398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汇总'!$O$189:$O$229</c:f>
              <c:numCache>
                <c:formatCode>0.00</c:formatCode>
                <c:ptCount val="41"/>
                <c:pt idx="0">
                  <c:v>1.4806080332693501</c:v>
                </c:pt>
                <c:pt idx="1">
                  <c:v>1.6355210727696401</c:v>
                </c:pt>
                <c:pt idx="2">
                  <c:v>1.7589639242131301</c:v>
                </c:pt>
                <c:pt idx="3">
                  <c:v>1.84668047922503</c:v>
                </c:pt>
                <c:pt idx="4">
                  <c:v>1.8956492207467599</c:v>
                </c:pt>
                <c:pt idx="5">
                  <c:v>1.90416432955018</c:v>
                </c:pt>
                <c:pt idx="6">
                  <c:v>1.8718731048320001</c:v>
                </c:pt>
                <c:pt idx="7">
                  <c:v>1.79977017290295</c:v>
                </c:pt>
                <c:pt idx="8">
                  <c:v>1.69015000210661</c:v>
                </c:pt>
                <c:pt idx="9">
                  <c:v>1.5465201833373701</c:v>
                </c:pt>
                <c:pt idx="10">
                  <c:v>1.37347877387227</c:v>
                </c:pt>
                <c:pt idx="11">
                  <c:v>1.17655973768986</c:v>
                </c:pt>
                <c:pt idx="12">
                  <c:v>0.96205114802418701</c:v>
                </c:pt>
                <c:pt idx="13">
                  <c:v>0.73679134758209996</c:v>
                </c:pt>
                <c:pt idx="14">
                  <c:v>0.507948688653032</c:v>
                </c:pt>
                <c:pt idx="15">
                  <c:v>0.282790799248963</c:v>
                </c:pt>
                <c:pt idx="16">
                  <c:v>6.8449542436432406E-2</c:v>
                </c:pt>
                <c:pt idx="17">
                  <c:v>-0.12831204584561201</c:v>
                </c:pt>
                <c:pt idx="18">
                  <c:v>-0.30132453993196401</c:v>
                </c:pt>
                <c:pt idx="19">
                  <c:v>-0.445222415644207</c:v>
                </c:pt>
                <c:pt idx="20">
                  <c:v>-0.555633827174286</c:v>
                </c:pt>
                <c:pt idx="21">
                  <c:v>-0.62934414069198996</c:v>
                </c:pt>
                <c:pt idx="22">
                  <c:v>-0.66442789199339802</c:v>
                </c:pt>
                <c:pt idx="23">
                  <c:v>-0.66034433471865805</c:v>
                </c:pt>
                <c:pt idx="24">
                  <c:v>-0.61799234773470901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汇总'!$P$189:$P$229</c:f>
              <c:numCache>
                <c:formatCode>0.00</c:formatCode>
                <c:ptCount val="41"/>
                <c:pt idx="0">
                  <c:v>1.23785865029</c:v>
                </c:pt>
                <c:pt idx="1">
                  <c:v>2.27361385857871</c:v>
                </c:pt>
                <c:pt idx="2">
                  <c:v>3.3353549269695701</c:v>
                </c:pt>
                <c:pt idx="3">
                  <c:v>4.3670258191756899</c:v>
                </c:pt>
                <c:pt idx="4">
                  <c:v>5.3186884425876899</c:v>
                </c:pt>
                <c:pt idx="5">
                  <c:v>6.1483719571384601</c:v>
                </c:pt>
                <c:pt idx="6">
                  <c:v>6.8231731756935803</c:v>
                </c:pt>
                <c:pt idx="7">
                  <c:v>7.3197324095452503</c:v>
                </c:pt>
                <c:pt idx="8">
                  <c:v>7.6241981005412303</c:v>
                </c:pt>
                <c:pt idx="9">
                  <c:v>7.7317830001874297</c:v>
                </c:pt>
                <c:pt idx="10">
                  <c:v>7.6460045057236101</c:v>
                </c:pt>
                <c:pt idx="11">
                  <c:v>7.3776920436790201</c:v>
                </c:pt>
                <c:pt idx="12">
                  <c:v>6.9438351027846501</c:v>
                </c:pt>
                <c:pt idx="13">
                  <c:v>6.3663366603376303</c:v>
                </c:pt>
                <c:pt idx="14">
                  <c:v>5.6707283191767104</c:v>
                </c:pt>
                <c:pt idx="15">
                  <c:v>4.8848954763582899</c:v>
                </c:pt>
                <c:pt idx="16">
                  <c:v>4.03785327939943</c:v>
                </c:pt>
                <c:pt idx="17">
                  <c:v>3.1586069915769701</c:v>
                </c:pt>
                <c:pt idx="18">
                  <c:v>2.2751236842605702</c:v>
                </c:pt>
                <c:pt idx="19">
                  <c:v>1.41343590158994</c:v>
                </c:pt>
                <c:pt idx="20">
                  <c:v>0.59689210098936396</c:v>
                </c:pt>
                <c:pt idx="21">
                  <c:v>-0.15443673792329399</c:v>
                </c:pt>
                <c:pt idx="22">
                  <c:v>-0.82418992363442101</c:v>
                </c:pt>
                <c:pt idx="23">
                  <c:v>-1.39998941901185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汇总'!$Q$189:$Q$229</c:f>
              <c:numCache>
                <c:formatCode>0.00</c:formatCode>
                <c:ptCount val="41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汇总'!$R$189:$R$229</c:f>
              <c:numCache>
                <c:formatCode>0.00</c:formatCode>
                <c:ptCount val="41"/>
                <c:pt idx="0">
                  <c:v>0.17080372518773701</c:v>
                </c:pt>
                <c:pt idx="1">
                  <c:v>0.17051377869001</c:v>
                </c:pt>
                <c:pt idx="2">
                  <c:v>0.19361745607629099</c:v>
                </c:pt>
                <c:pt idx="3">
                  <c:v>0.23479733247099499</c:v>
                </c:pt>
                <c:pt idx="4">
                  <c:v>0.28889704620777801</c:v>
                </c:pt>
                <c:pt idx="5">
                  <c:v>0.35116647977655402</c:v>
                </c:pt>
                <c:pt idx="6">
                  <c:v>0.417427707084146</c:v>
                </c:pt>
                <c:pt idx="7">
                  <c:v>0.48417438324609902</c:v>
                </c:pt>
                <c:pt idx="8">
                  <c:v>0.54861615060993796</c:v>
                </c:pt>
                <c:pt idx="9">
                  <c:v>0.60867857387737401</c:v>
                </c:pt>
                <c:pt idx="10">
                  <c:v>0.66296809806157797</c:v>
                </c:pt>
                <c:pt idx="11">
                  <c:v>0.710710545575019</c:v>
                </c:pt>
                <c:pt idx="12">
                  <c:v>0.75167073299044196</c:v>
                </c:pt>
                <c:pt idx="13">
                  <c:v>0.78605989397158305</c:v>
                </c:pt>
                <c:pt idx="14">
                  <c:v>0.814436742502194</c:v>
                </c:pt>
                <c:pt idx="15">
                  <c:v>0.837607199879285</c:v>
                </c:pt>
                <c:pt idx="16">
                  <c:v>0.856527039961273</c:v>
                </c:pt>
                <c:pt idx="17">
                  <c:v>0.87221097988027696</c:v>
                </c:pt>
                <c:pt idx="18">
                  <c:v>0.88565105784794396</c:v>
                </c:pt>
                <c:pt idx="19">
                  <c:v>0.89774649577579502</c:v>
                </c:pt>
                <c:pt idx="20">
                  <c:v>0.90924664225413199</c:v>
                </c:pt>
                <c:pt idx="21">
                  <c:v>0.92070803090667797</c:v>
                </c:pt>
                <c:pt idx="22">
                  <c:v>0.93246607033080897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汇总'!$S$189:$S$229</c:f>
              <c:numCache>
                <c:formatCode>0.00</c:formatCode>
                <c:ptCount val="41"/>
                <c:pt idx="0">
                  <c:v>-2.6506160751978798</c:v>
                </c:pt>
                <c:pt idx="1">
                  <c:v>-1.0930302697593199</c:v>
                </c:pt>
                <c:pt idx="2">
                  <c:v>0.30075144201381698</c:v>
                </c:pt>
                <c:pt idx="3">
                  <c:v>1.45670668506739</c:v>
                </c:pt>
                <c:pt idx="4">
                  <c:v>2.3388027469185602</c:v>
                </c:pt>
                <c:pt idx="5">
                  <c:v>2.9399798203103402</c:v>
                </c:pt>
                <c:pt idx="6">
                  <c:v>3.2744657303795699</c:v>
                </c:pt>
                <c:pt idx="7">
                  <c:v>3.3712965562555799</c:v>
                </c:pt>
                <c:pt idx="8">
                  <c:v>3.2689245569136198</c:v>
                </c:pt>
                <c:pt idx="9">
                  <c:v>3.0108016347140798</c:v>
                </c:pt>
                <c:pt idx="10">
                  <c:v>2.6418332173623802</c:v>
                </c:pt>
                <c:pt idx="11">
                  <c:v>2.2056039100292701</c:v>
                </c:pt>
                <c:pt idx="12">
                  <c:v>1.7422825640705499</c:v>
                </c:pt>
                <c:pt idx="13">
                  <c:v>1.28712052718929</c:v>
                </c:pt>
                <c:pt idx="14">
                  <c:v>0.86946278198101301</c:v>
                </c:pt>
                <c:pt idx="15">
                  <c:v>0.51219744559790403</c:v>
                </c:pt>
                <c:pt idx="16">
                  <c:v>0.23157469277092599</c:v>
                </c:pt>
                <c:pt idx="17">
                  <c:v>3.7331577614332798E-2</c:v>
                </c:pt>
                <c:pt idx="18">
                  <c:v>-6.6935533458688801E-2</c:v>
                </c:pt>
                <c:pt idx="19">
                  <c:v>-8.3204144795469698E-2</c:v>
                </c:pt>
                <c:pt idx="20">
                  <c:v>-1.8312773336723001E-2</c:v>
                </c:pt>
                <c:pt idx="21">
                  <c:v>0.116854315983001</c:v>
                </c:pt>
                <c:pt idx="22">
                  <c:v>0.308245678143238</c:v>
                </c:pt>
                <c:pt idx="23">
                  <c:v>0.53954981152687198</c:v>
                </c:pt>
                <c:pt idx="24">
                  <c:v>0.79310026834650305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汇总'!$T$189:$T$229</c:f>
              <c:numCache>
                <c:formatCode>0.00</c:formatCode>
                <c:ptCount val="41"/>
                <c:pt idx="0">
                  <c:v>1.5626136827539401</c:v>
                </c:pt>
                <c:pt idx="1">
                  <c:v>2.1030292692730401</c:v>
                </c:pt>
                <c:pt idx="2">
                  <c:v>2.3185143691085099</c:v>
                </c:pt>
                <c:pt idx="3">
                  <c:v>2.3217750882496202</c:v>
                </c:pt>
                <c:pt idx="4">
                  <c:v>2.1999004922081702</c:v>
                </c:pt>
                <c:pt idx="5">
                  <c:v>2.0181414958323298</c:v>
                </c:pt>
                <c:pt idx="6">
                  <c:v>1.8233600070923499</c:v>
                </c:pt>
                <c:pt idx="7">
                  <c:v>1.64715917668668</c:v>
                </c:pt>
                <c:pt idx="8">
                  <c:v>1.5087062724315301</c:v>
                </c:pt>
                <c:pt idx="9">
                  <c:v>1.41726030693648</c:v>
                </c:pt>
                <c:pt idx="10">
                  <c:v>1.3744170990353399</c:v>
                </c:pt>
                <c:pt idx="11">
                  <c:v>1.3760849438328</c:v>
                </c:pt>
                <c:pt idx="12">
                  <c:v>1.41420450304629</c:v>
                </c:pt>
                <c:pt idx="13">
                  <c:v>1.47822690656529</c:v>
                </c:pt>
                <c:pt idx="14">
                  <c:v>1.55636437782055</c:v>
                </c:pt>
                <c:pt idx="15">
                  <c:v>1.6366279596522899</c:v>
                </c:pt>
                <c:pt idx="16">
                  <c:v>1.70766712388654</c:v>
                </c:pt>
                <c:pt idx="17">
                  <c:v>1.7594261967778</c:v>
                </c:pt>
                <c:pt idx="18">
                  <c:v>1.7836326238498299</c:v>
                </c:pt>
                <c:pt idx="19">
                  <c:v>1.7741321314638601</c:v>
                </c:pt>
                <c:pt idx="20">
                  <c:v>1.72708581867333</c:v>
                </c:pt>
                <c:pt idx="21">
                  <c:v>1.6410441315693101</c:v>
                </c:pt>
                <c:pt idx="22">
                  <c:v>1.51691253340698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汇总'!$U$189:$U$229</c:f>
              <c:numCache>
                <c:formatCode>0.00</c:formatCode>
                <c:ptCount val="41"/>
                <c:pt idx="0">
                  <c:v>-6.5467226694896397</c:v>
                </c:pt>
                <c:pt idx="1">
                  <c:v>-5.0162983380182702</c:v>
                </c:pt>
                <c:pt idx="2">
                  <c:v>-3.1564301128299501</c:v>
                </c:pt>
                <c:pt idx="3">
                  <c:v>-1.26873556812843</c:v>
                </c:pt>
                <c:pt idx="4">
                  <c:v>0.44489825824925</c:v>
                </c:pt>
                <c:pt idx="5">
                  <c:v>1.8615219166472901</c:v>
                </c:pt>
                <c:pt idx="6">
                  <c:v>2.9193048943641502</c:v>
                </c:pt>
                <c:pt idx="7">
                  <c:v>3.6024028677733</c:v>
                </c:pt>
                <c:pt idx="8">
                  <c:v>3.9282397944305001</c:v>
                </c:pt>
                <c:pt idx="9">
                  <c:v>3.9369506194366002</c:v>
                </c:pt>
                <c:pt idx="10">
                  <c:v>3.6827467153349098</c:v>
                </c:pt>
                <c:pt idx="11">
                  <c:v>3.2269820272123901</c:v>
                </c:pt>
                <c:pt idx="12">
                  <c:v>2.6327132544448899</c:v>
                </c:pt>
                <c:pt idx="13">
                  <c:v>1.9605622676769801</c:v>
                </c:pt>
                <c:pt idx="14">
                  <c:v>1.26570333415792</c:v>
                </c:pt>
                <c:pt idx="15">
                  <c:v>0.59581160646723097</c:v>
                </c:pt>
                <c:pt idx="16">
                  <c:v>-1.0177281046946301E-2</c:v>
                </c:pt>
                <c:pt idx="17">
                  <c:v>-0.522633767119557</c:v>
                </c:pt>
                <c:pt idx="18">
                  <c:v>-0.92125192466444095</c:v>
                </c:pt>
                <c:pt idx="19">
                  <c:v>-1.19463097163371</c:v>
                </c:pt>
                <c:pt idx="20">
                  <c:v>-1.3395222563486799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汇总'!$V$189:$V$229</c:f>
              <c:numCache>
                <c:formatCode>0.00</c:formatCode>
                <c:ptCount val="41"/>
                <c:pt idx="0">
                  <c:v>4.0325982951097297</c:v>
                </c:pt>
                <c:pt idx="1">
                  <c:v>5.1032313625550501</c:v>
                </c:pt>
                <c:pt idx="2">
                  <c:v>4.7481312479629301</c:v>
                </c:pt>
                <c:pt idx="3">
                  <c:v>3.6044355425748602</c:v>
                </c:pt>
                <c:pt idx="4">
                  <c:v>2.13418435175203</c:v>
                </c:pt>
                <c:pt idx="5">
                  <c:v>0.65749401002039298</c:v>
                </c:pt>
                <c:pt idx="6">
                  <c:v>-0.61870711801177303</c:v>
                </c:pt>
                <c:pt idx="7">
                  <c:v>-1.5759731893947899</c:v>
                </c:pt>
                <c:pt idx="8">
                  <c:v>-2.16328159020027</c:v>
                </c:pt>
                <c:pt idx="9">
                  <c:v>-2.3792583291291201</c:v>
                </c:pt>
                <c:pt idx="10">
                  <c:v>-2.25734873887771</c:v>
                </c:pt>
                <c:pt idx="11">
                  <c:v>-1.85361556089138</c:v>
                </c:pt>
                <c:pt idx="12">
                  <c:v>-1.23686730647854</c:v>
                </c:pt>
                <c:pt idx="13">
                  <c:v>-0.48083996783356803</c:v>
                </c:pt>
                <c:pt idx="14">
                  <c:v>0.34182530368612202</c:v>
                </c:pt>
                <c:pt idx="15">
                  <c:v>1.1640470276500601</c:v>
                </c:pt>
                <c:pt idx="16">
                  <c:v>1.92743093838013</c:v>
                </c:pt>
                <c:pt idx="17">
                  <c:v>2.58426281439217</c:v>
                </c:pt>
                <c:pt idx="18">
                  <c:v>3.0985521686216799</c:v>
                </c:pt>
                <c:pt idx="19">
                  <c:v>3.4462960146634898</c:v>
                </c:pt>
                <c:pt idx="20">
                  <c:v>3.61511620107885</c:v>
                </c:pt>
                <c:pt idx="21">
                  <c:v>3.6034087194379198</c:v>
                </c:pt>
                <c:pt idx="22">
                  <c:v>3.4191289421249098</c:v>
                </c:pt>
                <c:pt idx="23">
                  <c:v>3.0783229330955901</c:v>
                </c:pt>
                <c:pt idx="24">
                  <c:v>2.6035017986869202</c:v>
                </c:pt>
                <c:pt idx="25">
                  <c:v>2.02194350625886</c:v>
                </c:pt>
                <c:pt idx="26">
                  <c:v>1.3639946959509399</c:v>
                </c:pt>
                <c:pt idx="27">
                  <c:v>0.66143374500080598</c:v>
                </c:pt>
                <c:pt idx="28">
                  <c:v>-5.4054284842192303E-2</c:v>
                </c:pt>
                <c:pt idx="29">
                  <c:v>-0.75225017855839904</c:v>
                </c:pt>
                <c:pt idx="30">
                  <c:v>-1.4055892949147799</c:v>
                </c:pt>
                <c:pt idx="31">
                  <c:v>-1.99014392521304</c:v>
                </c:pt>
                <c:pt idx="32">
                  <c:v>-2.4863848014694998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汇总'!$W$189:$W$229</c:f>
              <c:numCache>
                <c:formatCode>0.00</c:formatCode>
                <c:ptCount val="41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汇总'!$X$189:$X$229</c:f>
              <c:numCache>
                <c:formatCode>0.00</c:formatCode>
                <c:ptCount val="41"/>
                <c:pt idx="0">
                  <c:v>3.7385336246816698</c:v>
                </c:pt>
                <c:pt idx="1">
                  <c:v>5.1565154249648799</c:v>
                </c:pt>
                <c:pt idx="2">
                  <c:v>6.41994478533746</c:v>
                </c:pt>
                <c:pt idx="3">
                  <c:v>7.4643861862216498</c:v>
                </c:pt>
                <c:pt idx="4">
                  <c:v>8.2436827229410294</c:v>
                </c:pt>
                <c:pt idx="5">
                  <c:v>8.7300388962885709</c:v>
                </c:pt>
                <c:pt idx="6">
                  <c:v>8.9132535643453803</c:v>
                </c:pt>
                <c:pt idx="7">
                  <c:v>8.7992879416595908</c:v>
                </c:pt>
                <c:pt idx="8">
                  <c:v>8.4083351050503303</c:v>
                </c:pt>
                <c:pt idx="9">
                  <c:v>7.7725398037877396</c:v>
                </c:pt>
                <c:pt idx="10">
                  <c:v>6.9335004757227301</c:v>
                </c:pt>
                <c:pt idx="11">
                  <c:v>5.9396692400893896</c:v>
                </c:pt>
                <c:pt idx="12">
                  <c:v>4.8437502721932697</c:v>
                </c:pt>
                <c:pt idx="13">
                  <c:v>3.7001823650116799</c:v>
                </c:pt>
                <c:pt idx="14">
                  <c:v>2.56277764788907</c:v>
                </c:pt>
                <c:pt idx="15">
                  <c:v>1.4825753629884599</c:v>
                </c:pt>
                <c:pt idx="16">
                  <c:v>0.50595729598095995</c:v>
                </c:pt>
                <c:pt idx="17">
                  <c:v>-0.32694008139763198</c:v>
                </c:pt>
                <c:pt idx="18">
                  <c:v>-0.98349247281095598</c:v>
                </c:pt>
                <c:pt idx="19">
                  <c:v>-1.4395193468854599</c:v>
                </c:pt>
                <c:pt idx="20">
                  <c:v>-1.6798752217915001</c:v>
                </c:pt>
                <c:pt idx="21">
                  <c:v>-1.69870408929646</c:v>
                </c:pt>
                <c:pt idx="22">
                  <c:v>-1.4993681349234</c:v>
                </c:pt>
                <c:pt idx="23">
                  <c:v>-1.0940688576955</c:v>
                </c:pt>
                <c:pt idx="24">
                  <c:v>-0.50318487449285199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汇总'!$Y$189:$Y$229</c:f>
              <c:numCache>
                <c:formatCode>0.00</c:formatCode>
                <c:ptCount val="41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汇总'!$Z$189:$Z$229</c:f>
              <c:numCache>
                <c:formatCode>0.00</c:formatCode>
                <c:ptCount val="41"/>
                <c:pt idx="0">
                  <c:v>9.2215455604577598E-2</c:v>
                </c:pt>
                <c:pt idx="1">
                  <c:v>-1.17490229827461</c:v>
                </c:pt>
                <c:pt idx="2">
                  <c:v>-1.30350588295051</c:v>
                </c:pt>
                <c:pt idx="3">
                  <c:v>-0.72792171474780298</c:v>
                </c:pt>
                <c:pt idx="4">
                  <c:v>0.22438448212862699</c:v>
                </c:pt>
                <c:pt idx="5">
                  <c:v>1.31410997655972</c:v>
                </c:pt>
                <c:pt idx="6">
                  <c:v>2.37377437081489</c:v>
                </c:pt>
                <c:pt idx="7">
                  <c:v>3.2935294595072699</c:v>
                </c:pt>
                <c:pt idx="8">
                  <c:v>4.0089244671038102</c:v>
                </c:pt>
                <c:pt idx="9">
                  <c:v>4.4904426049800099</c:v>
                </c:pt>
                <c:pt idx="10">
                  <c:v>4.73463567059955</c:v>
                </c:pt>
                <c:pt idx="11">
                  <c:v>4.7566938934893299</c:v>
                </c:pt>
                <c:pt idx="12">
                  <c:v>4.5842984152741</c:v>
                </c:pt>
                <c:pt idx="13">
                  <c:v>4.2526136741307399</c:v>
                </c:pt>
                <c:pt idx="14">
                  <c:v>3.8002865476163201</c:v>
                </c:pt>
                <c:pt idx="15">
                  <c:v>3.2663283919255401</c:v>
                </c:pt>
                <c:pt idx="16">
                  <c:v>2.68776510023027</c:v>
                </c:pt>
                <c:pt idx="17">
                  <c:v>2.0979489878579902</c:v>
                </c:pt>
                <c:pt idx="18">
                  <c:v>1.52543469766908</c:v>
                </c:pt>
                <c:pt idx="19">
                  <c:v>0.99332940509386902</c:v>
                </c:pt>
                <c:pt idx="20">
                  <c:v>0.51903538891033896</c:v>
                </c:pt>
                <c:pt idx="21">
                  <c:v>0.114310520928898</c:v>
                </c:pt>
                <c:pt idx="22">
                  <c:v>-0.21442058460944599</c:v>
                </c:pt>
                <c:pt idx="23">
                  <c:v>-0.46556513303025499</c:v>
                </c:pt>
                <c:pt idx="24">
                  <c:v>-0.64172420509327699</c:v>
                </c:pt>
                <c:pt idx="25">
                  <c:v>-0.74896580010300995</c:v>
                </c:pt>
                <c:pt idx="26">
                  <c:v>-0.796050370006679</c:v>
                </c:pt>
                <c:pt idx="27">
                  <c:v>-0.79364465811568996</c:v>
                </c:pt>
                <c:pt idx="28">
                  <c:v>-0.75355426545381998</c:v>
                </c:pt>
                <c:pt idx="29">
                  <c:v>-0.68800027662614105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汇总'!$AA$189:$AA$229</c:f>
              <c:numCache>
                <c:formatCode>0.00</c:formatCode>
                <c:ptCount val="41"/>
                <c:pt idx="0">
                  <c:v>-0.31630010822691002</c:v>
                </c:pt>
                <c:pt idx="1">
                  <c:v>4.0519210760259702E-2</c:v>
                </c:pt>
                <c:pt idx="2">
                  <c:v>0.56621779281138096</c:v>
                </c:pt>
                <c:pt idx="3">
                  <c:v>1.2130625947470901</c:v>
                </c:pt>
                <c:pt idx="4">
                  <c:v>1.9280087300312001</c:v>
                </c:pt>
                <c:pt idx="5">
                  <c:v>2.6577693534323501</c:v>
                </c:pt>
                <c:pt idx="6">
                  <c:v>3.3526424643645298</c:v>
                </c:pt>
                <c:pt idx="7">
                  <c:v>3.96926038250011</c:v>
                </c:pt>
                <c:pt idx="8">
                  <c:v>4.4724152743251597</c:v>
                </c:pt>
                <c:pt idx="9">
                  <c:v>4.8361021466012204</c:v>
                </c:pt>
                <c:pt idx="10">
                  <c:v>5.04390917221885</c:v>
                </c:pt>
                <c:pt idx="11">
                  <c:v>5.0888740756692803</c:v>
                </c:pt>
                <c:pt idx="12">
                  <c:v>4.9729145793232803</c:v>
                </c:pt>
                <c:pt idx="13">
                  <c:v>4.7059305978996404</c:v>
                </c:pt>
                <c:pt idx="14">
                  <c:v>4.3046659669052598</c:v>
                </c:pt>
                <c:pt idx="15">
                  <c:v>3.79140800147169</c:v>
                </c:pt>
                <c:pt idx="16">
                  <c:v>3.1925941048630802</c:v>
                </c:pt>
                <c:pt idx="17">
                  <c:v>2.53738598100013</c:v>
                </c:pt>
                <c:pt idx="18">
                  <c:v>1.8562637526679999</c:v>
                </c:pt>
                <c:pt idx="19">
                  <c:v>1.17968444656172</c:v>
                </c:pt>
                <c:pt idx="20">
                  <c:v>0.53684187811346795</c:v>
                </c:pt>
                <c:pt idx="21">
                  <c:v>-4.5442047021350802E-2</c:v>
                </c:pt>
                <c:pt idx="22">
                  <c:v>-0.54367120175851102</c:v>
                </c:pt>
                <c:pt idx="23">
                  <c:v>-0.93845705511946997</c:v>
                </c:pt>
                <c:pt idx="24">
                  <c:v>-1.2151169964308199</c:v>
                </c:pt>
                <c:pt idx="25">
                  <c:v>-1.3640830911795201</c:v>
                </c:pt>
                <c:pt idx="26">
                  <c:v>-1.3811201484425</c:v>
                </c:pt>
                <c:pt idx="27">
                  <c:v>-1.26735652255285</c:v>
                </c:pt>
                <c:pt idx="28">
                  <c:v>-1.0291352020676501</c:v>
                </c:pt>
                <c:pt idx="29">
                  <c:v>-0.67769645744541895</c:v>
                </c:pt>
                <c:pt idx="30">
                  <c:v>-0.228706624738098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汇总'!$AB$189:$AB$229</c:f>
              <c:numCache>
                <c:formatCode>0.00</c:formatCode>
                <c:ptCount val="41"/>
                <c:pt idx="0">
                  <c:v>-5.4048192876199996</c:v>
                </c:pt>
                <c:pt idx="1">
                  <c:v>-6.14584620455439</c:v>
                </c:pt>
                <c:pt idx="2">
                  <c:v>-5.0410168292500002</c:v>
                </c:pt>
                <c:pt idx="3">
                  <c:v>-2.8719359628306398</c:v>
                </c:pt>
                <c:pt idx="4">
                  <c:v>-0.225155735008258</c:v>
                </c:pt>
                <c:pt idx="5">
                  <c:v>2.4745190104108001</c:v>
                </c:pt>
                <c:pt idx="6">
                  <c:v>4.9347191578151799</c:v>
                </c:pt>
                <c:pt idx="7">
                  <c:v>6.9698676238705701</c:v>
                </c:pt>
                <c:pt idx="8">
                  <c:v>8.4788939569440398</c:v>
                </c:pt>
                <c:pt idx="9">
                  <c:v>9.4260136794366005</c:v>
                </c:pt>
                <c:pt idx="10">
                  <c:v>9.8242944490840696</c:v>
                </c:pt>
                <c:pt idx="11">
                  <c:v>9.7217463582421892</c:v>
                </c:pt>
                <c:pt idx="12">
                  <c:v>9.1896885476081405</c:v>
                </c:pt>
                <c:pt idx="13">
                  <c:v>8.3131587827259601</c:v>
                </c:pt>
                <c:pt idx="14">
                  <c:v>7.1831467280021499</c:v>
                </c:pt>
                <c:pt idx="15">
                  <c:v>5.8904453537892403</c:v>
                </c:pt>
                <c:pt idx="16">
                  <c:v>4.5209282274221199</c:v>
                </c:pt>
                <c:pt idx="17">
                  <c:v>3.1520733688580802</c:v>
                </c:pt>
                <c:pt idx="18">
                  <c:v>1.8505668958380701</c:v>
                </c:pt>
                <c:pt idx="19">
                  <c:v>0.67083184220220504</c:v>
                </c:pt>
                <c:pt idx="20">
                  <c:v>-0.34566069381154202</c:v>
                </c:pt>
                <c:pt idx="21">
                  <c:v>-1.17042952678977</c:v>
                </c:pt>
                <c:pt idx="22">
                  <c:v>-1.7874909402630199</c:v>
                </c:pt>
                <c:pt idx="23">
                  <c:v>-2.1924456584904002</c:v>
                </c:pt>
                <c:pt idx="24">
                  <c:v>-2.3912448395918799</c:v>
                </c:pt>
                <c:pt idx="25">
                  <c:v>-2.3987248501929601</c:v>
                </c:pt>
                <c:pt idx="26">
                  <c:v>-2.2369911216951999</c:v>
                </c:pt>
                <c:pt idx="27">
                  <c:v>-1.93372231383216</c:v>
                </c:pt>
                <c:pt idx="28">
                  <c:v>-1.5204573221839801</c:v>
                </c:pt>
                <c:pt idx="29">
                  <c:v>-1.03091936293411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汇总'!$AC$189:$AC$229</c:f>
              <c:numCache>
                <c:formatCode>0.00</c:formatCode>
                <c:ptCount val="41"/>
                <c:pt idx="0">
                  <c:v>-3.4841760817477501</c:v>
                </c:pt>
                <c:pt idx="1">
                  <c:v>-0.72308274585324395</c:v>
                </c:pt>
                <c:pt idx="2">
                  <c:v>1.85334781757196</c:v>
                </c:pt>
                <c:pt idx="3">
                  <c:v>4.0440790569246898</c:v>
                </c:pt>
                <c:pt idx="4">
                  <c:v>5.7339890964822704</c:v>
                </c:pt>
                <c:pt idx="5">
                  <c:v>6.8750144948350398</c:v>
                </c:pt>
                <c:pt idx="6">
                  <c:v>7.4699519498405298</c:v>
                </c:pt>
                <c:pt idx="7">
                  <c:v>7.5586721072567702</c:v>
                </c:pt>
                <c:pt idx="8">
                  <c:v>7.20651346424666</c:v>
                </c:pt>
                <c:pt idx="9">
                  <c:v>6.4946378288117801</c:v>
                </c:pt>
                <c:pt idx="10">
                  <c:v>5.5121419019134397</c:v>
                </c:pt>
                <c:pt idx="11">
                  <c:v>4.3497322905702802</c:v>
                </c:pt>
                <c:pt idx="12">
                  <c:v>3.0947836375860001</c:v>
                </c:pt>
                <c:pt idx="13">
                  <c:v>1.8276115667575199</c:v>
                </c:pt>
                <c:pt idx="14">
                  <c:v>0.61880379144299102</c:v>
                </c:pt>
                <c:pt idx="15">
                  <c:v>-0.47253598076957498</c:v>
                </c:pt>
                <c:pt idx="16">
                  <c:v>-1.3997657938577199</c:v>
                </c:pt>
                <c:pt idx="17">
                  <c:v>-2.1290287296622701</c:v>
                </c:pt>
                <c:pt idx="18">
                  <c:v>-2.63903543236676</c:v>
                </c:pt>
                <c:pt idx="19">
                  <c:v>-2.9204097406455301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汇总'!$AD$189:$AD$229</c:f>
              <c:numCache>
                <c:formatCode>0.00</c:formatCode>
                <c:ptCount val="41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汇总'!$AE$189:$AE$229</c:f>
              <c:numCache>
                <c:formatCode>0.00</c:formatCode>
                <c:ptCount val="41"/>
                <c:pt idx="0">
                  <c:v>3.1541871886277502</c:v>
                </c:pt>
                <c:pt idx="1">
                  <c:v>3.5788068408510698</c:v>
                </c:pt>
                <c:pt idx="2">
                  <c:v>3.9164578453190702</c:v>
                </c:pt>
                <c:pt idx="3">
                  <c:v>4.1609896750998896</c:v>
                </c:pt>
                <c:pt idx="4">
                  <c:v>4.3115663243180897</c:v>
                </c:pt>
                <c:pt idx="5">
                  <c:v>4.37226015890292</c:v>
                </c:pt>
                <c:pt idx="6">
                  <c:v>4.3514971263388</c:v>
                </c:pt>
                <c:pt idx="7">
                  <c:v>4.2613854447112098</c:v>
                </c:pt>
                <c:pt idx="8">
                  <c:v>4.1169583232010201</c:v>
                </c:pt>
                <c:pt idx="9">
                  <c:v>3.9353596304868801</c:v>
                </c:pt>
                <c:pt idx="10">
                  <c:v>3.73499972427626</c:v>
                </c:pt>
                <c:pt idx="11">
                  <c:v>3.5347068844651299</c:v>
                </c:pt>
                <c:pt idx="12">
                  <c:v>3.3528979541332302</c:v>
                </c:pt>
                <c:pt idx="13">
                  <c:v>3.2067898867387501</c:v>
                </c:pt>
                <c:pt idx="14">
                  <c:v>3.1116719246247899</c:v>
                </c:pt>
                <c:pt idx="15">
                  <c:v>3.08025609292886</c:v>
                </c:pt>
                <c:pt idx="16">
                  <c:v>3.1221215847534598</c:v>
                </c:pt>
                <c:pt idx="17">
                  <c:v>3.2432664373690701</c:v>
                </c:pt>
                <c:pt idx="18">
                  <c:v>3.44577765587358</c:v>
                </c:pt>
                <c:pt idx="19">
                  <c:v>3.7276286296363002</c:v>
                </c:pt>
                <c:pt idx="20">
                  <c:v>4.0826103084254202</c:v>
                </c:pt>
                <c:pt idx="21">
                  <c:v>4.5004001589679703</c:v>
                </c:pt>
                <c:pt idx="22">
                  <c:v>4.9667704091636802</c:v>
                </c:pt>
                <c:pt idx="23">
                  <c:v>5.4639345060412801</c:v>
                </c:pt>
                <c:pt idx="24">
                  <c:v>5.9710280649019198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汇总'!$AF$189:$AF$229</c:f>
              <c:numCache>
                <c:formatCode>0.00</c:formatCode>
                <c:ptCount val="41"/>
                <c:pt idx="0">
                  <c:v>0.787822470408575</c:v>
                </c:pt>
                <c:pt idx="1">
                  <c:v>1.05549683137855</c:v>
                </c:pt>
                <c:pt idx="2">
                  <c:v>1.2915150158770701</c:v>
                </c:pt>
                <c:pt idx="3">
                  <c:v>1.4874266360433499</c:v>
                </c:pt>
                <c:pt idx="4">
                  <c:v>1.6375440274777799</c:v>
                </c:pt>
                <c:pt idx="5">
                  <c:v>1.7388407008754301</c:v>
                </c:pt>
                <c:pt idx="6">
                  <c:v>1.79075293402517</c:v>
                </c:pt>
                <c:pt idx="7">
                  <c:v>1.79490845884075</c:v>
                </c:pt>
                <c:pt idx="8">
                  <c:v>1.7548036887314999</c:v>
                </c:pt>
                <c:pt idx="9">
                  <c:v>1.67544852757857</c:v>
                </c:pt>
                <c:pt idx="10">
                  <c:v>1.5629955028551401</c:v>
                </c:pt>
                <c:pt idx="11">
                  <c:v>1.42436777204978</c:v>
                </c:pt>
                <c:pt idx="12">
                  <c:v>1.26689846345452</c:v>
                </c:pt>
                <c:pt idx="13">
                  <c:v>1.0979918296523301</c:v>
                </c:pt>
                <c:pt idx="14">
                  <c:v>0.92481481459126202</c:v>
                </c:pt>
                <c:pt idx="15">
                  <c:v>0.75402586303767005</c:v>
                </c:pt>
                <c:pt idx="16">
                  <c:v>0.59154613441230797</c:v>
                </c:pt>
                <c:pt idx="17">
                  <c:v>0.44237672155519397</c:v>
                </c:pt>
                <c:pt idx="18">
                  <c:v>0.31046401881816998</c:v>
                </c:pt>
                <c:pt idx="19">
                  <c:v>0.198614033097819</c:v>
                </c:pt>
                <c:pt idx="20">
                  <c:v>0.108455185870151</c:v>
                </c:pt>
                <c:pt idx="21">
                  <c:v>4.0448014202684797E-2</c:v>
                </c:pt>
                <c:pt idx="22">
                  <c:v>-6.06085623311614E-3</c:v>
                </c:pt>
                <c:pt idx="23">
                  <c:v>-3.2744022536014897E-2</c:v>
                </c:pt>
                <c:pt idx="24">
                  <c:v>-4.2162281015011502E-2</c:v>
                </c:pt>
                <c:pt idx="25">
                  <c:v>-3.7602368243472697E-2</c:v>
                </c:pt>
                <c:pt idx="26">
                  <c:v>-2.28891797203499E-2</c:v>
                </c:pt>
                <c:pt idx="27">
                  <c:v>-2.1786876191391999E-3</c:v>
                </c:pt>
                <c:pt idx="28">
                  <c:v>2.02618183589038E-2</c:v>
                </c:pt>
                <c:pt idx="29">
                  <c:v>4.0279244981888999E-2</c:v>
                </c:pt>
                <c:pt idx="30">
                  <c:v>5.4058850449653299E-2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汇总'!$AG$189:$AG$229</c:f>
              <c:numCache>
                <c:formatCode>0.00</c:formatCode>
                <c:ptCount val="41"/>
                <c:pt idx="0">
                  <c:v>2.9873441073977198</c:v>
                </c:pt>
                <c:pt idx="1">
                  <c:v>3.2106940600369001</c:v>
                </c:pt>
                <c:pt idx="2">
                  <c:v>3.3848985500129198</c:v>
                </c:pt>
                <c:pt idx="3">
                  <c:v>3.5014659645676498</c:v>
                </c:pt>
                <c:pt idx="4">
                  <c:v>3.5540124579527501</c:v>
                </c:pt>
                <c:pt idx="5">
                  <c:v>3.5384800510933698</c:v>
                </c:pt>
                <c:pt idx="6">
                  <c:v>3.4532657736950099</c:v>
                </c:pt>
                <c:pt idx="7">
                  <c:v>3.29926256763172</c:v>
                </c:pt>
                <c:pt idx="8">
                  <c:v>3.0798147187968699</c:v>
                </c:pt>
                <c:pt idx="9">
                  <c:v>2.8005924358757701</c:v>
                </c:pt>
                <c:pt idx="10">
                  <c:v>2.4693918488080602</c:v>
                </c:pt>
                <c:pt idx="11">
                  <c:v>2.0958681568856701</c:v>
                </c:pt>
                <c:pt idx="12">
                  <c:v>1.69121091667228</c:v>
                </c:pt>
                <c:pt idx="13">
                  <c:v>1.2677715230578901</c:v>
                </c:pt>
                <c:pt idx="14">
                  <c:v>0.83865380291513003</c:v>
                </c:pt>
                <c:pt idx="15">
                  <c:v>0.41727930988957801</c:v>
                </c:pt>
                <c:pt idx="16">
                  <c:v>1.69393809319653E-2</c:v>
                </c:pt>
                <c:pt idx="17">
                  <c:v>-0.34965370980610699</c:v>
                </c:pt>
                <c:pt idx="18">
                  <c:v>-0.67080408610395503</c:v>
                </c:pt>
                <c:pt idx="19">
                  <c:v>-0.93624579929113305</c:v>
                </c:pt>
                <c:pt idx="20">
                  <c:v>-1.13752057385534</c:v>
                </c:pt>
                <c:pt idx="21">
                  <c:v>-1.26830830367728</c:v>
                </c:pt>
                <c:pt idx="22">
                  <c:v>-1.32469954371192</c:v>
                </c:pt>
                <c:pt idx="23">
                  <c:v>-1.3054001491359799</c:v>
                </c:pt>
                <c:pt idx="24">
                  <c:v>-1.2118593180339901</c:v>
                </c:pt>
                <c:pt idx="25">
                  <c:v>-1.0483135952710101</c:v>
                </c:pt>
                <c:pt idx="26">
                  <c:v>-0.82174089318601096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汇总'!$AH$189:$AH$229</c:f>
              <c:numCache>
                <c:formatCode>0.00</c:formatCode>
                <c:ptCount val="41"/>
                <c:pt idx="0">
                  <c:v>-0.98048971197483903</c:v>
                </c:pt>
                <c:pt idx="1">
                  <c:v>-0.61886069210759898</c:v>
                </c:pt>
                <c:pt idx="2">
                  <c:v>-0.39690237420667801</c:v>
                </c:pt>
                <c:pt idx="3">
                  <c:v>-0.282200035574039</c:v>
                </c:pt>
                <c:pt idx="4">
                  <c:v>-0.24533904089678599</c:v>
                </c:pt>
                <c:pt idx="5">
                  <c:v>-0.26026058801484903</c:v>
                </c:pt>
                <c:pt idx="6">
                  <c:v>-0.30446525656482099</c:v>
                </c:pt>
                <c:pt idx="7">
                  <c:v>-0.35908662726756102</c:v>
                </c:pt>
                <c:pt idx="8">
                  <c:v>-0.40885554117096001</c:v>
                </c:pt>
                <c:pt idx="9">
                  <c:v>-0.44197392657524998</c:v>
                </c:pt>
                <c:pt idx="10">
                  <c:v>-0.44991553665621897</c:v>
                </c:pt>
                <c:pt idx="11">
                  <c:v>-0.42716941296164201</c:v>
                </c:pt>
                <c:pt idx="12">
                  <c:v>-0.370940418988498</c:v>
                </c:pt>
                <c:pt idx="13">
                  <c:v>-0.28081977395250002</c:v>
                </c:pt>
                <c:pt idx="14">
                  <c:v>-0.158437159637766</c:v>
                </c:pt>
                <c:pt idx="15">
                  <c:v>-7.1046728628330101E-3</c:v>
                </c:pt>
                <c:pt idx="16">
                  <c:v>0.168538347380772</c:v>
                </c:pt>
                <c:pt idx="17">
                  <c:v>0.36287177566846301</c:v>
                </c:pt>
                <c:pt idx="18">
                  <c:v>0.56962572604790795</c:v>
                </c:pt>
                <c:pt idx="19">
                  <c:v>0.78219050825999403</c:v>
                </c:pt>
                <c:pt idx="20">
                  <c:v>0.99390089041718699</c:v>
                </c:pt>
                <c:pt idx="21">
                  <c:v>1.19829100340058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汇总'!$AI$189:$AI$229</c:f>
              <c:numCache>
                <c:formatCode>0.00</c:formatCode>
                <c:ptCount val="41"/>
                <c:pt idx="0">
                  <c:v>0.43333859149142001</c:v>
                </c:pt>
                <c:pt idx="1">
                  <c:v>0.58445297500907201</c:v>
                </c:pt>
                <c:pt idx="2">
                  <c:v>0.60734842729076799</c:v>
                </c:pt>
                <c:pt idx="3">
                  <c:v>0.54707417490166099</c:v>
                </c:pt>
                <c:pt idx="4">
                  <c:v>0.43711441336293799</c:v>
                </c:pt>
                <c:pt idx="5">
                  <c:v>0.30195693388150102</c:v>
                </c:pt>
                <c:pt idx="6">
                  <c:v>0.159201222555449</c:v>
                </c:pt>
                <c:pt idx="7">
                  <c:v>2.12647938368935E-2</c:v>
                </c:pt>
                <c:pt idx="8">
                  <c:v>-0.10325811259574801</c:v>
                </c:pt>
                <c:pt idx="9">
                  <c:v>-0.208535805563239</c:v>
                </c:pt>
                <c:pt idx="10">
                  <c:v>-0.29069101440509298</c:v>
                </c:pt>
                <c:pt idx="11">
                  <c:v>-0.34720411121092998</c:v>
                </c:pt>
                <c:pt idx="12">
                  <c:v>-0.37649038993026801</c:v>
                </c:pt>
                <c:pt idx="13">
                  <c:v>-0.37761789430868098</c:v>
                </c:pt>
                <c:pt idx="14">
                  <c:v>-0.35013590241025799</c:v>
                </c:pt>
                <c:pt idx="15">
                  <c:v>-0.29398762182466398</c:v>
                </c:pt>
                <c:pt idx="16">
                  <c:v>-0.20948392653355399</c:v>
                </c:pt>
                <c:pt idx="17">
                  <c:v>-9.73180738084896E-2</c:v>
                </c:pt>
                <c:pt idx="18">
                  <c:v>4.1395722553465603E-2</c:v>
                </c:pt>
                <c:pt idx="19">
                  <c:v>0.20507421788623101</c:v>
                </c:pt>
                <c:pt idx="20">
                  <c:v>0.39161931744135198</c:v>
                </c:pt>
                <c:pt idx="21">
                  <c:v>0.59838383901996295</c:v>
                </c:pt>
                <c:pt idx="22">
                  <c:v>0.82215592411198901</c:v>
                </c:pt>
                <c:pt idx="23">
                  <c:v>1.0591670736187799</c:v>
                </c:pt>
                <c:pt idx="24">
                  <c:v>1.30512686311799</c:v>
                </c:pt>
                <c:pt idx="25">
                  <c:v>1.55528564099803</c:v>
                </c:pt>
                <c:pt idx="26">
                  <c:v>1.8045249305963</c:v>
                </c:pt>
                <c:pt idx="27">
                  <c:v>2.0474738447832301</c:v>
                </c:pt>
                <c:pt idx="28">
                  <c:v>2.2786485781914201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汇总'!$AJ$189:$AJ$229</c:f>
              <c:numCache>
                <c:formatCode>0.00</c:formatCode>
                <c:ptCount val="41"/>
                <c:pt idx="0">
                  <c:v>0.42925616359822899</c:v>
                </c:pt>
                <c:pt idx="1">
                  <c:v>1.17083601819135</c:v>
                </c:pt>
                <c:pt idx="2">
                  <c:v>1.9148721946962699</c:v>
                </c:pt>
                <c:pt idx="3">
                  <c:v>2.6146669294631799</c:v>
                </c:pt>
                <c:pt idx="4">
                  <c:v>3.2311500233299402</c:v>
                </c:pt>
                <c:pt idx="5">
                  <c:v>3.7341398760310498</c:v>
                </c:pt>
                <c:pt idx="6">
                  <c:v>4.1028638535174897</c:v>
                </c:pt>
                <c:pt idx="7">
                  <c:v>4.32588141510805</c:v>
                </c:pt>
                <c:pt idx="8">
                  <c:v>4.4005391850435602</c:v>
                </c:pt>
                <c:pt idx="9">
                  <c:v>4.3320735242881598</c:v>
                </c:pt>
                <c:pt idx="10">
                  <c:v>4.1324631433955998</c:v>
                </c:pt>
                <c:pt idx="11">
                  <c:v>3.8191218958592801</c:v>
                </c:pt>
                <c:pt idx="12">
                  <c:v>3.4135101036173299</c:v>
                </c:pt>
                <c:pt idx="13">
                  <c:v>2.9397315923264098</c:v>
                </c:pt>
                <c:pt idx="14">
                  <c:v>2.4231730535904399</c:v>
                </c:pt>
                <c:pt idx="15">
                  <c:v>1.8892324045259601</c:v>
                </c:pt>
                <c:pt idx="16">
                  <c:v>1.36217348203025</c:v>
                </c:pt>
                <c:pt idx="17">
                  <c:v>0.86413568953339104</c:v>
                </c:pt>
                <c:pt idx="18">
                  <c:v>0.41431910835508401</c:v>
                </c:pt>
                <c:pt idx="19">
                  <c:v>2.83580935357222E-2</c:v>
                </c:pt>
                <c:pt idx="20">
                  <c:v>-0.28211050439371399</c:v>
                </c:pt>
                <c:pt idx="21">
                  <c:v>-0.50968461512541896</c:v>
                </c:pt>
                <c:pt idx="22">
                  <c:v>-0.65124549630742101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汇总'!$AK$189:$AK$229</c:f>
              <c:numCache>
                <c:formatCode>0.00</c:formatCode>
                <c:ptCount val="41"/>
                <c:pt idx="0">
                  <c:v>-2.3411702349990899</c:v>
                </c:pt>
                <c:pt idx="1">
                  <c:v>-2.2258412030576999</c:v>
                </c:pt>
                <c:pt idx="2">
                  <c:v>-2.0082008959133302</c:v>
                </c:pt>
                <c:pt idx="3">
                  <c:v>-1.7362109169569799</c:v>
                </c:pt>
                <c:pt idx="4">
                  <c:v>-1.44407398792633</c:v>
                </c:pt>
                <c:pt idx="5">
                  <c:v>-1.15502208318356</c:v>
                </c:pt>
                <c:pt idx="6">
                  <c:v>-0.88370302133107403</c:v>
                </c:pt>
                <c:pt idx="7">
                  <c:v>-0.63820517464833404</c:v>
                </c:pt>
                <c:pt idx="8">
                  <c:v>-0.42175751935019701</c:v>
                </c:pt>
                <c:pt idx="9">
                  <c:v>-0.234139883131111</c:v>
                </c:pt>
                <c:pt idx="10">
                  <c:v>-7.2835950868769303E-2</c:v>
                </c:pt>
                <c:pt idx="11">
                  <c:v>6.6040635283930504E-2</c:v>
                </c:pt>
                <c:pt idx="12">
                  <c:v>0.18701889888850601</c:v>
                </c:pt>
                <c:pt idx="13">
                  <c:v>0.29471577551524603</c:v>
                </c:pt>
                <c:pt idx="14">
                  <c:v>0.39342989437246301</c:v>
                </c:pt>
                <c:pt idx="15">
                  <c:v>0.48686174816227701</c:v>
                </c:pt>
                <c:pt idx="16">
                  <c:v>0.57793997397003205</c:v>
                </c:pt>
                <c:pt idx="17">
                  <c:v>0.66873526696413998</c:v>
                </c:pt>
                <c:pt idx="18">
                  <c:v>0.76044517670681899</c:v>
                </c:pt>
                <c:pt idx="19">
                  <c:v>0.85343469295476504</c:v>
                </c:pt>
                <c:pt idx="20">
                  <c:v>0.94731911395969004</c:v>
                </c:pt>
                <c:pt idx="21">
                  <c:v>1.0410772054664901</c:v>
                </c:pt>
                <c:pt idx="22">
                  <c:v>1.13318410284614</c:v>
                </c:pt>
                <c:pt idx="23">
                  <c:v>1.22175478209538</c:v>
                </c:pt>
                <c:pt idx="24">
                  <c:v>1.3046902277841299</c:v>
                </c:pt>
                <c:pt idx="25">
                  <c:v>1.37981965743381</c:v>
                </c:pt>
                <c:pt idx="26">
                  <c:v>1.44503332226896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汇总'!$AL$189:$AL$229</c:f>
              <c:numCache>
                <c:formatCode>0.00</c:formatCode>
                <c:ptCount val="41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汇总'!$AM$189:$AM$229</c:f>
              <c:numCache>
                <c:formatCode>0.00</c:formatCode>
                <c:ptCount val="41"/>
                <c:pt idx="0">
                  <c:v>2.17503862559981</c:v>
                </c:pt>
                <c:pt idx="1">
                  <c:v>2.6816250520598999</c:v>
                </c:pt>
                <c:pt idx="2">
                  <c:v>3.3997253220461401</c:v>
                </c:pt>
                <c:pt idx="3">
                  <c:v>4.1281230627395296</c:v>
                </c:pt>
                <c:pt idx="4">
                  <c:v>4.7335895964394101</c:v>
                </c:pt>
                <c:pt idx="5">
                  <c:v>5.1369886270190799</c:v>
                </c:pt>
                <c:pt idx="6">
                  <c:v>5.30127504347809</c:v>
                </c:pt>
                <c:pt idx="7">
                  <c:v>5.2212160478177596</c:v>
                </c:pt>
                <c:pt idx="8">
                  <c:v>4.9146723566916197</c:v>
                </c:pt>
                <c:pt idx="9">
                  <c:v>4.4152865196225601</c:v>
                </c:pt>
                <c:pt idx="10">
                  <c:v>3.76643444103216</c:v>
                </c:pt>
                <c:pt idx="11">
                  <c:v>3.0163049888959699</c:v>
                </c:pt>
                <c:pt idx="12">
                  <c:v>2.2139811195218702</c:v>
                </c:pt>
                <c:pt idx="13">
                  <c:v>1.4064042457443899</c:v>
                </c:pt>
                <c:pt idx="14">
                  <c:v>0.636111624740754</c:v>
                </c:pt>
                <c:pt idx="15">
                  <c:v>-6.0355658301610098E-2</c:v>
                </c:pt>
                <c:pt idx="16">
                  <c:v>-0.65346898329502201</c:v>
                </c:pt>
                <c:pt idx="17">
                  <c:v>-1.1212403355142899</c:v>
                </c:pt>
                <c:pt idx="18">
                  <c:v>-1.44934281001904</c:v>
                </c:pt>
                <c:pt idx="19">
                  <c:v>-1.63089719275892</c:v>
                </c:pt>
                <c:pt idx="20">
                  <c:v>-1.66599177528863</c:v>
                </c:pt>
                <c:pt idx="21">
                  <c:v>-1.5609962533075501</c:v>
                </c:pt>
                <c:pt idx="22">
                  <c:v>-1.32772450141147</c:v>
                </c:pt>
                <c:pt idx="23">
                  <c:v>-0.98249520750826702</c:v>
                </c:pt>
                <c:pt idx="24">
                  <c:v>-0.54513379028896802</c:v>
                </c:pt>
                <c:pt idx="25">
                  <c:v>-3.7953711981532703E-2</c:v>
                </c:pt>
                <c:pt idx="26">
                  <c:v>0.51524976367409203</c:v>
                </c:pt>
                <c:pt idx="27">
                  <c:v>1.0901651316787699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汇总'!$AN$189:$AN$229</c:f>
              <c:numCache>
                <c:formatCode>0.00</c:formatCode>
                <c:ptCount val="41"/>
                <c:pt idx="0">
                  <c:v>1.74433092741006</c:v>
                </c:pt>
                <c:pt idx="1">
                  <c:v>1.8214951199003599</c:v>
                </c:pt>
                <c:pt idx="2">
                  <c:v>1.8713916870231599</c:v>
                </c:pt>
                <c:pt idx="3">
                  <c:v>1.89790339466678</c:v>
                </c:pt>
                <c:pt idx="4">
                  <c:v>1.9052382403144701</c:v>
                </c:pt>
                <c:pt idx="5">
                  <c:v>1.89764616012293</c:v>
                </c:pt>
                <c:pt idx="6">
                  <c:v>1.87919139443762</c:v>
                </c:pt>
                <c:pt idx="7">
                  <c:v>1.85357554577207</c:v>
                </c:pt>
                <c:pt idx="8">
                  <c:v>1.8240065180660801</c:v>
                </c:pt>
                <c:pt idx="9">
                  <c:v>1.79310868332813</c:v>
                </c:pt>
                <c:pt idx="10">
                  <c:v>1.76286978155617</c:v>
                </c:pt>
                <c:pt idx="11">
                  <c:v>1.73462022211975</c:v>
                </c:pt>
                <c:pt idx="12">
                  <c:v>1.70904061957701</c:v>
                </c:pt>
                <c:pt idx="13">
                  <c:v>1.68619356418925</c:v>
                </c:pt>
                <c:pt idx="14">
                  <c:v>1.66557579718536</c:v>
                </c:pt>
                <c:pt idx="15">
                  <c:v>1.6461871331192599</c:v>
                </c:pt>
                <c:pt idx="16">
                  <c:v>1.6266126464520201</c:v>
                </c:pt>
                <c:pt idx="17">
                  <c:v>1.60511481678282</c:v>
                </c:pt>
                <c:pt idx="18">
                  <c:v>1.57973250693956</c:v>
                </c:pt>
                <c:pt idx="19">
                  <c:v>1.54838383043712</c:v>
                </c:pt>
                <c:pt idx="20">
                  <c:v>1.50897014959099</c:v>
                </c:pt>
                <c:pt idx="21">
                  <c:v>1.4594786328787399</c:v>
                </c:pt>
                <c:pt idx="22">
                  <c:v>1.3980809899186699</c:v>
                </c:pt>
                <c:pt idx="23">
                  <c:v>1.3232261947361901</c:v>
                </c:pt>
                <c:pt idx="24">
                  <c:v>1.23372520277593</c:v>
                </c:pt>
                <c:pt idx="25">
                  <c:v>1.1288258644066</c:v>
                </c:pt>
                <c:pt idx="26">
                  <c:v>1.0082764374593201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汇总'!$AO$189:$AO$229</c:f>
              <c:numCache>
                <c:formatCode>0.00</c:formatCode>
                <c:ptCount val="41"/>
                <c:pt idx="0">
                  <c:v>-3.4110647287920699</c:v>
                </c:pt>
                <c:pt idx="1">
                  <c:v>-2.8231553842188499</c:v>
                </c:pt>
                <c:pt idx="2">
                  <c:v>-1.62634434981508</c:v>
                </c:pt>
                <c:pt idx="3">
                  <c:v>-8.2328714028090402E-2</c:v>
                </c:pt>
                <c:pt idx="4">
                  <c:v>1.6029889855144099</c:v>
                </c:pt>
                <c:pt idx="5">
                  <c:v>3.27199752358176</c:v>
                </c:pt>
                <c:pt idx="6">
                  <c:v>4.8085112918255497</c:v>
                </c:pt>
                <c:pt idx="7">
                  <c:v>6.1315132046455396</c:v>
                </c:pt>
                <c:pt idx="8">
                  <c:v>7.1894774185524399</c:v>
                </c:pt>
                <c:pt idx="9">
                  <c:v>7.95524326344675</c:v>
                </c:pt>
                <c:pt idx="10">
                  <c:v>8.42141200319886</c:v>
                </c:pt>
                <c:pt idx="11">
                  <c:v>8.5962382945420792</c:v>
                </c:pt>
                <c:pt idx="12">
                  <c:v>8.4999884975785793</c:v>
                </c:pt>
                <c:pt idx="13">
                  <c:v>8.1617383081478998</c:v>
                </c:pt>
                <c:pt idx="14">
                  <c:v>7.6165825319199101</c:v>
                </c:pt>
                <c:pt idx="15">
                  <c:v>6.9032302023435799</c:v>
                </c:pt>
                <c:pt idx="16">
                  <c:v>6.0619586595218999</c:v>
                </c:pt>
                <c:pt idx="17">
                  <c:v>5.13290065467395</c:v>
                </c:pt>
                <c:pt idx="18">
                  <c:v>4.1546390251060101</c:v>
                </c:pt>
                <c:pt idx="19">
                  <c:v>3.1630839975285201</c:v>
                </c:pt>
                <c:pt idx="20">
                  <c:v>2.1906087231393201</c:v>
                </c:pt>
                <c:pt idx="21">
                  <c:v>1.2654192261317001</c:v>
                </c:pt>
                <c:pt idx="22">
                  <c:v>0.41113555819019998</c:v>
                </c:pt>
                <c:pt idx="23">
                  <c:v>-0.35343840489693101</c:v>
                </c:pt>
                <c:pt idx="24">
                  <c:v>-1.0143784121603201</c:v>
                </c:pt>
                <c:pt idx="25">
                  <c:v>-1.56255771066213</c:v>
                </c:pt>
                <c:pt idx="26">
                  <c:v>-1.9934397802125601</c:v>
                </c:pt>
                <c:pt idx="27">
                  <c:v>-2.3067655925930102</c:v>
                </c:pt>
                <c:pt idx="28">
                  <c:v>-2.5061542514132</c:v>
                </c:pt>
                <c:pt idx="29">
                  <c:v>-2.5986350291984599</c:v>
                </c:pt>
                <c:pt idx="30">
                  <c:v>-2.5941279461156102</c:v>
                </c:pt>
                <c:pt idx="31">
                  <c:v>-2.50488912987305</c:v>
                </c:pt>
                <c:pt idx="32">
                  <c:v>-2.3449362588340299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汇总'!$AP$189:$AP$229</c:f>
              <c:numCache>
                <c:formatCode>0.00</c:formatCode>
                <c:ptCount val="41"/>
                <c:pt idx="0">
                  <c:v>-0.27980836187457397</c:v>
                </c:pt>
                <c:pt idx="1">
                  <c:v>-0.18768242306560401</c:v>
                </c:pt>
                <c:pt idx="2">
                  <c:v>0.14412251625984299</c:v>
                </c:pt>
                <c:pt idx="3">
                  <c:v>0.67720935377358105</c:v>
                </c:pt>
                <c:pt idx="4">
                  <c:v>1.3635301563571001</c:v>
                </c:pt>
                <c:pt idx="5">
                  <c:v>2.1506531637206701</c:v>
                </c:pt>
                <c:pt idx="6">
                  <c:v>2.98589187358687</c:v>
                </c:pt>
                <c:pt idx="7">
                  <c:v>3.8194408938989501</c:v>
                </c:pt>
                <c:pt idx="8">
                  <c:v>4.6066524922648302</c:v>
                </c:pt>
                <c:pt idx="9">
                  <c:v>5.3095773851914201</c:v>
                </c:pt>
                <c:pt idx="10">
                  <c:v>5.8978832895898901</c:v>
                </c:pt>
                <c:pt idx="11">
                  <c:v>6.3492551065608698</c:v>
                </c:pt>
                <c:pt idx="12">
                  <c:v>6.64937132258164</c:v>
                </c:pt>
                <c:pt idx="13">
                  <c:v>6.7915422959220999</c:v>
                </c:pt>
                <c:pt idx="14">
                  <c:v>6.7760875464070498</c:v>
                </c:pt>
                <c:pt idx="15">
                  <c:v>6.6095209845350196</c:v>
                </c:pt>
                <c:pt idx="16">
                  <c:v>6.3036052014468202</c:v>
                </c:pt>
                <c:pt idx="17">
                  <c:v>5.8743284942884904</c:v>
                </c:pt>
                <c:pt idx="18">
                  <c:v>5.3408512221908797</c:v>
                </c:pt>
                <c:pt idx="19">
                  <c:v>4.7244613763240197</c:v>
                </c:pt>
                <c:pt idx="20">
                  <c:v>4.0475729033508197</c:v>
                </c:pt>
                <c:pt idx="21">
                  <c:v>3.33279434497573</c:v>
                </c:pt>
                <c:pt idx="22">
                  <c:v>2.6020897474293601</c:v>
                </c:pt>
                <c:pt idx="23">
                  <c:v>1.8760485531678399</c:v>
                </c:pt>
                <c:pt idx="24">
                  <c:v>1.1732763134564299</c:v>
                </c:pt>
                <c:pt idx="25">
                  <c:v>0.50991355416405304</c:v>
                </c:pt>
                <c:pt idx="26">
                  <c:v>-0.100714011453359</c:v>
                </c:pt>
                <c:pt idx="27">
                  <c:v>-0.64831450022890103</c:v>
                </c:pt>
                <c:pt idx="28">
                  <c:v>-1.12572208748285</c:v>
                </c:pt>
                <c:pt idx="29">
                  <c:v>-1.52886946297106</c:v>
                </c:pt>
                <c:pt idx="30">
                  <c:v>-1.85665019899127</c:v>
                </c:pt>
                <c:pt idx="31">
                  <c:v>-2.1106830162530201</c:v>
                </c:pt>
                <c:pt idx="32">
                  <c:v>-2.2949918659161201</c:v>
                </c:pt>
                <c:pt idx="33">
                  <c:v>-2.41561731172219</c:v>
                </c:pt>
                <c:pt idx="34">
                  <c:v>-2.4801758942752601</c:v>
                </c:pt>
                <c:pt idx="35">
                  <c:v>-2.4973849894317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汇总'!$AQ$189:$AQ$229</c:f>
              <c:numCache>
                <c:formatCode>0.00</c:formatCode>
                <c:ptCount val="41"/>
                <c:pt idx="0">
                  <c:v>2.4170509783152601</c:v>
                </c:pt>
                <c:pt idx="1">
                  <c:v>2.5629986918391401</c:v>
                </c:pt>
                <c:pt idx="2">
                  <c:v>2.6945659904273498</c:v>
                </c:pt>
                <c:pt idx="3">
                  <c:v>2.8051043802336699</c:v>
                </c:pt>
                <c:pt idx="4">
                  <c:v>2.88861497693942</c:v>
                </c:pt>
                <c:pt idx="5">
                  <c:v>2.93995603083816</c:v>
                </c:pt>
                <c:pt idx="6">
                  <c:v>2.9550143020326298</c:v>
                </c:pt>
                <c:pt idx="7">
                  <c:v>2.93083778314488</c:v>
                </c:pt>
                <c:pt idx="8">
                  <c:v>2.86572823612781</c:v>
                </c:pt>
                <c:pt idx="9">
                  <c:v>2.7592929196731002</c:v>
                </c:pt>
                <c:pt idx="10">
                  <c:v>2.6124557345288899</c:v>
                </c:pt>
                <c:pt idx="11">
                  <c:v>2.4274288055479998</c:v>
                </c:pt>
                <c:pt idx="12">
                  <c:v>2.2076462517218798</c:v>
                </c:pt>
                <c:pt idx="13">
                  <c:v>1.9576625685886599</c:v>
                </c:pt>
                <c:pt idx="14">
                  <c:v>1.6830186614276299</c:v>
                </c:pt>
                <c:pt idx="15">
                  <c:v>1.3900791224278399</c:v>
                </c:pt>
                <c:pt idx="16">
                  <c:v>1.0858448406169501</c:v>
                </c:pt>
                <c:pt idx="17">
                  <c:v>0.77774546978802706</c:v>
                </c:pt>
                <c:pt idx="18">
                  <c:v>0.47341665680918199</c:v>
                </c:pt>
                <c:pt idx="19">
                  <c:v>0.18046725076327899</c:v>
                </c:pt>
                <c:pt idx="20">
                  <c:v>-9.3758027772429905E-2</c:v>
                </c:pt>
                <c:pt idx="21">
                  <c:v>-0.34241477846018797</c:v>
                </c:pt>
                <c:pt idx="22">
                  <c:v>-0.55938815452478097</c:v>
                </c:pt>
                <c:pt idx="23">
                  <c:v>-0.73950923713116901</c:v>
                </c:pt>
                <c:pt idx="24">
                  <c:v>-0.87875262812727695</c:v>
                </c:pt>
                <c:pt idx="25">
                  <c:v>-0.97440937563212005</c:v>
                </c:pt>
                <c:pt idx="26">
                  <c:v>-1.0252294432897</c:v>
                </c:pt>
                <c:pt idx="27">
                  <c:v>-1.03152808950152</c:v>
                </c:pt>
                <c:pt idx="28">
                  <c:v>-0.99525073776057804</c:v>
                </c:pt>
                <c:pt idx="29">
                  <c:v>-0.91999119291986098</c:v>
                </c:pt>
                <c:pt idx="30">
                  <c:v>-0.81095839157283101</c:v>
                </c:pt>
                <c:pt idx="31">
                  <c:v>-0.67488726688517697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汇总'!$AR$189:$AR$229</c:f>
              <c:numCache>
                <c:formatCode>0.00</c:formatCode>
                <c:ptCount val="41"/>
                <c:pt idx="0">
                  <c:v>2.7006787299382098</c:v>
                </c:pt>
                <c:pt idx="1">
                  <c:v>2.9088363474337098</c:v>
                </c:pt>
                <c:pt idx="2">
                  <c:v>3.0538239025365801</c:v>
                </c:pt>
                <c:pt idx="3">
                  <c:v>3.1308846772588401</c:v>
                </c:pt>
                <c:pt idx="4">
                  <c:v>3.1382369776375301</c:v>
                </c:pt>
                <c:pt idx="5">
                  <c:v>3.0769918941626702</c:v>
                </c:pt>
                <c:pt idx="6">
                  <c:v>2.9509805020585098</c:v>
                </c:pt>
                <c:pt idx="7">
                  <c:v>2.7665040293012502</c:v>
                </c:pt>
                <c:pt idx="8">
                  <c:v>2.5320202818312798</c:v>
                </c:pt>
                <c:pt idx="9">
                  <c:v>2.2577793214992701</c:v>
                </c:pt>
                <c:pt idx="10">
                  <c:v>1.9554210428738501</c:v>
                </c:pt>
                <c:pt idx="11">
                  <c:v>1.6375468901393</c:v>
                </c:pt>
                <c:pt idx="12">
                  <c:v>1.3172774949020301</c:v>
                </c:pt>
                <c:pt idx="13">
                  <c:v>1.0078074998478601</c:v>
                </c:pt>
                <c:pt idx="14">
                  <c:v>0.72196826178796203</c:v>
                </c:pt>
                <c:pt idx="15">
                  <c:v>0.47180850077536002</c:v>
                </c:pt>
                <c:pt idx="16">
                  <c:v>0.26820227957694998</c:v>
                </c:pt>
                <c:pt idx="17">
                  <c:v>0.120492959939855</c:v>
                </c:pt>
                <c:pt idx="18">
                  <c:v>3.61809887206999E-2</c:v>
                </c:pt>
                <c:pt idx="19">
                  <c:v>2.0662518094950701E-2</c:v>
                </c:pt>
                <c:pt idx="20">
                  <c:v>7.7024959718403202E-2</c:v>
                </c:pt>
                <c:pt idx="21">
                  <c:v>0.20590461287745401</c:v>
                </c:pt>
                <c:pt idx="22">
                  <c:v>0.405410491314451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48752"/>
        <c:axId val="-2020239504"/>
      </c:scatterChart>
      <c:valAx>
        <c:axId val="-2020248752"/>
        <c:scaling>
          <c:orientation val="minMax"/>
          <c:max val="2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layout>
            <c:manualLayout>
              <c:xMode val="edge"/>
              <c:yMode val="edge"/>
              <c:x val="0.47356374463914702"/>
              <c:y val="0.868078103863555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39504"/>
        <c:crosses val="autoZero"/>
        <c:crossBetween val="midCat"/>
      </c:valAx>
      <c:valAx>
        <c:axId val="-20202395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layout>
            <c:manualLayout>
              <c:xMode val="edge"/>
              <c:yMode val="edge"/>
              <c:x val="5.2545580346998154E-2"/>
              <c:y val="0.30143300555339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8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340533778655746E-2"/>
          <c:y val="6.1731071892978655E-2"/>
          <c:w val="0.9097077718087575"/>
          <c:h val="0.83579711214114694"/>
        </c:manualLayout>
      </c:layout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13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solidFill>
                    <a:srgbClr val="FF0000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7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61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98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xy40c2!$C$6:$C$126</c:f>
              <c:numCache>
                <c:formatCode>General</c:formatCode>
                <c:ptCount val="121"/>
                <c:pt idx="0">
                  <c:v>559.66499999999996</c:v>
                </c:pt>
                <c:pt idx="1">
                  <c:v>563.62199999999996</c:v>
                </c:pt>
                <c:pt idx="2">
                  <c:v>567.721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3"/>
            <c:marker>
              <c:symbol val="triangle"/>
              <c:size val="9"/>
              <c:spPr>
                <a:solidFill>
                  <a:srgbClr val="FF0000"/>
                </a:solidFill>
                <a:ln w="50800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95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52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3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2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3"/>
            <c:marker>
              <c:symbol val="triangle"/>
              <c:size val="9"/>
              <c:spPr>
                <a:solidFill>
                  <a:srgbClr val="FFFF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xy40c2!$D$6:$D$126</c:f>
              <c:numCache>
                <c:formatCode>General</c:formatCode>
                <c:ptCount val="121"/>
                <c:pt idx="0">
                  <c:v>561.27200000000005</c:v>
                </c:pt>
                <c:pt idx="1">
                  <c:v>566.15300000000002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0682544"/>
        <c:axId val="-2062536624"/>
      </c:scatterChart>
      <c:valAx>
        <c:axId val="-40682544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6624"/>
        <c:crosses val="autoZero"/>
        <c:crossBetween val="midCat"/>
      </c:valAx>
      <c:valAx>
        <c:axId val="-2062536624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Intensity(mean)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0682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146012261072964"/>
          <c:y val="0.1948446494916915"/>
          <c:w val="0.73910077582520517"/>
          <c:h val="0.6736042951047238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汇总'!$G$188:$G$228</c:f>
              <c:numCache>
                <c:formatCode>0.000_ </c:formatCode>
                <c:ptCount val="41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汇总'!$H$188:$H$228</c:f>
              <c:numCache>
                <c:formatCode>0.000_ </c:formatCode>
                <c:ptCount val="41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汇总'!$I$188:$I$228</c:f>
              <c:numCache>
                <c:formatCode>0.000_ </c:formatCode>
                <c:ptCount val="41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汇总'!$J$188:$J$228</c:f>
              <c:numCache>
                <c:formatCode>0.000_ </c:formatCode>
                <c:ptCount val="4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汇总'!$K$188:$K$228</c:f>
              <c:numCache>
                <c:formatCode>0.000_ </c:formatCode>
                <c:ptCount val="41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汇总'!$L$188:$L$228</c:f>
              <c:numCache>
                <c:formatCode>0.000_ </c:formatCode>
                <c:ptCount val="41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汇总'!$M$188:$M$228</c:f>
              <c:numCache>
                <c:formatCode>0.000_ </c:formatCode>
                <c:ptCount val="41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汇总'!$N$188:$N$228</c:f>
              <c:numCache>
                <c:formatCode>0.000_ </c:formatCode>
                <c:ptCount val="41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汇总'!$O$188:$O$228</c:f>
              <c:numCache>
                <c:formatCode>0.000_ </c:formatCode>
                <c:ptCount val="41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汇总'!$P$188:$P$228</c:f>
              <c:numCache>
                <c:formatCode>0.000_ </c:formatCode>
                <c:ptCount val="41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汇总'!$Q$188:$Q$228</c:f>
              <c:numCache>
                <c:formatCode>0.000_ </c:formatCode>
                <c:ptCount val="41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汇总'!$R$188:$R$228</c:f>
              <c:numCache>
                <c:formatCode>0.000_ </c:formatCode>
                <c:ptCount val="41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汇总'!$S$188:$S$228</c:f>
              <c:numCache>
                <c:formatCode>0.000_ </c:formatCode>
                <c:ptCount val="41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汇总'!$T$188:$T$228</c:f>
              <c:numCache>
                <c:formatCode>0.000_ </c:formatCode>
                <c:ptCount val="41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汇总'!$U$188:$U$228</c:f>
              <c:numCache>
                <c:formatCode>0.000_ </c:formatCode>
                <c:ptCount val="41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汇总'!$V$188:$V$228</c:f>
              <c:numCache>
                <c:formatCode>0.000_ </c:formatCode>
                <c:ptCount val="41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汇总'!$W$188:$W$228</c:f>
              <c:numCache>
                <c:formatCode>0.000_ </c:formatCode>
                <c:ptCount val="41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汇总'!$X$188:$X$228</c:f>
              <c:numCache>
                <c:formatCode>0.000_ </c:formatCode>
                <c:ptCount val="41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汇总'!$Y$188:$Y$228</c:f>
              <c:numCache>
                <c:formatCode>0.000_ </c:formatCode>
                <c:ptCount val="41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汇总'!$Z$188:$Z$228</c:f>
              <c:numCache>
                <c:formatCode>0.000_ </c:formatCode>
                <c:ptCount val="41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汇总'!$AA$188:$AA$228</c:f>
              <c:numCache>
                <c:formatCode>0.000_ </c:formatCode>
                <c:ptCount val="41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汇总'!$AB$188:$AB$228</c:f>
              <c:numCache>
                <c:formatCode>0.000_ </c:formatCode>
                <c:ptCount val="41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汇总'!$AC$188:$AC$228</c:f>
              <c:numCache>
                <c:formatCode>0.000_ </c:formatCode>
                <c:ptCount val="41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汇总'!$AD$188:$AD$228</c:f>
              <c:numCache>
                <c:formatCode>0.000_ </c:formatCode>
                <c:ptCount val="41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汇总'!$AE$188:$AE$228</c:f>
              <c:numCache>
                <c:formatCode>0.000_ </c:formatCode>
                <c:ptCount val="41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汇总'!$AF$188:$AF$228</c:f>
              <c:numCache>
                <c:formatCode>0.000_ </c:formatCode>
                <c:ptCount val="41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汇总'!$AG$188:$AG$228</c:f>
              <c:numCache>
                <c:formatCode>0.000_ </c:formatCode>
                <c:ptCount val="41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汇总'!$AH$188:$AH$228</c:f>
              <c:numCache>
                <c:formatCode>0.000_ </c:formatCode>
                <c:ptCount val="41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汇总'!$AI$188:$AI$228</c:f>
              <c:numCache>
                <c:formatCode>0.000_ </c:formatCode>
                <c:ptCount val="41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汇总'!$AJ$188:$AJ$228</c:f>
              <c:numCache>
                <c:formatCode>0.000_ </c:formatCode>
                <c:ptCount val="4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汇总'!$AK$188:$AK$228</c:f>
              <c:numCache>
                <c:formatCode>0.000_ </c:formatCode>
                <c:ptCount val="41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汇总'!$AL$188:$AL$228</c:f>
              <c:numCache>
                <c:formatCode>0.000_ </c:formatCode>
                <c:ptCount val="4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49296"/>
        <c:axId val="-2020242224"/>
      </c:scatterChart>
      <c:valAx>
        <c:axId val="-2020249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2224"/>
        <c:crosses val="autoZero"/>
        <c:crossBetween val="midCat"/>
      </c:valAx>
      <c:valAx>
        <c:axId val="-20202422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);[Red]\(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9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 </a:t>
            </a:r>
            <a:r>
              <a:rPr lang="en-US" altLang="zh-CN" sz="12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'80汇总'!$F$185:$F$265</c:f>
              <c:numCache>
                <c:formatCode>0.00_ </c:formatCode>
                <c:ptCount val="81"/>
                <c:pt idx="0">
                  <c:v>-1.9313125333600301</c:v>
                </c:pt>
                <c:pt idx="1">
                  <c:v>-1.13262077134231</c:v>
                </c:pt>
                <c:pt idx="2">
                  <c:v>-7.8832869607347297E-2</c:v>
                </c:pt>
                <c:pt idx="3">
                  <c:v>1.1736873365652001</c:v>
                </c:pt>
                <c:pt idx="4">
                  <c:v>2.56166212413379</c:v>
                </c:pt>
                <c:pt idx="5">
                  <c:v>4.0197944624885498</c:v>
                </c:pt>
                <c:pt idx="6">
                  <c:v>5.4846125875025997</c:v>
                </c:pt>
                <c:pt idx="7">
                  <c:v>6.8973921223757699</c:v>
                </c:pt>
                <c:pt idx="8">
                  <c:v>8.2062743573648493</c:v>
                </c:pt>
                <c:pt idx="9">
                  <c:v>9.3676906469455403</c:v>
                </c:pt>
                <c:pt idx="10">
                  <c:v>10.3471945166895</c:v>
                </c:pt>
                <c:pt idx="11">
                  <c:v>11.1197949931731</c:v>
                </c:pt>
                <c:pt idx="12">
                  <c:v>11.6698768785549</c:v>
                </c:pt>
                <c:pt idx="13">
                  <c:v>11.990786187069601</c:v>
                </c:pt>
                <c:pt idx="14">
                  <c:v>12.0841517435918</c:v>
                </c:pt>
                <c:pt idx="15">
                  <c:v>11.9590070146117</c:v>
                </c:pt>
                <c:pt idx="16">
                  <c:v>11.630769599452</c:v>
                </c:pt>
                <c:pt idx="17">
                  <c:v>11.1201294543269</c:v>
                </c:pt>
                <c:pt idx="18">
                  <c:v>10.4518908539096</c:v>
                </c:pt>
                <c:pt idx="19">
                  <c:v>9.6538073144262508</c:v>
                </c:pt>
                <c:pt idx="20">
                  <c:v>8.7554432089499805</c:v>
                </c:pt>
                <c:pt idx="21">
                  <c:v>7.7870905994865796</c:v>
                </c:pt>
                <c:pt idx="22">
                  <c:v>6.7787648916897698</c:v>
                </c:pt>
                <c:pt idx="23">
                  <c:v>5.7592982865454401</c:v>
                </c:pt>
                <c:pt idx="24">
                  <c:v>4.7555456591815197</c:v>
                </c:pt>
                <c:pt idx="25">
                  <c:v>3.7917134380493902</c:v>
                </c:pt>
                <c:pt idx="26">
                  <c:v>2.8888182881201101</c:v>
                </c:pt>
                <c:pt idx="27">
                  <c:v>2.0642789194133302</c:v>
                </c:pt>
                <c:pt idx="28">
                  <c:v>1.3316411471401599</c:v>
                </c:pt>
                <c:pt idx="29">
                  <c:v>0.70043342200997705</c:v>
                </c:pt>
                <c:pt idx="30">
                  <c:v>0.17614742881870599</c:v>
                </c:pt>
                <c:pt idx="31">
                  <c:v>-0.239663981808069</c:v>
                </c:pt>
                <c:pt idx="32">
                  <c:v>-0.54918130933538201</c:v>
                </c:pt>
                <c:pt idx="33">
                  <c:v>-0.75801690654499798</c:v>
                </c:pt>
                <c:pt idx="34">
                  <c:v>-0.87483048074816805</c:v>
                </c:pt>
                <c:pt idx="35">
                  <c:v>-0.91087578786430301</c:v>
                </c:pt>
                <c:pt idx="36">
                  <c:v>-0.87949361077407096</c:v>
                </c:pt>
                <c:pt idx="37">
                  <c:v>-0.79556672300308495</c:v>
                </c:pt>
                <c:pt idx="38">
                  <c:v>-0.67495286058947401</c:v>
                </c:pt>
                <c:pt idx="39">
                  <c:v>-0.53391176021286102</c:v>
                </c:pt>
                <c:pt idx="40">
                  <c:v>-0.38854206885570403</c:v>
                </c:pt>
                <c:pt idx="41">
                  <c:v>-0.254243390701619</c:v>
                </c:pt>
                <c:pt idx="42">
                  <c:v>-0.14521791005372101</c:v>
                </c:pt>
                <c:pt idx="43">
                  <c:v>-7.4024914292310798E-2</c:v>
                </c:pt>
                <c:pt idx="44">
                  <c:v>-5.1200139933291297E-2</c:v>
                </c:pt>
                <c:pt idx="45">
                  <c:v>-8.4950175230693994E-2</c:v>
                </c:pt>
                <c:pt idx="46">
                  <c:v>-0.18093017710546</c:v>
                </c:pt>
                <c:pt idx="47">
                  <c:v>-0.34211089664153199</c:v>
                </c:pt>
                <c:pt idx="48">
                  <c:v>-0.56873845597052597</c:v>
                </c:pt>
                <c:pt idx="49">
                  <c:v>-0.85838748238022999</c:v>
                </c:pt>
                <c:pt idx="50">
                  <c:v>-1.20610507918926</c:v>
                </c:pt>
                <c:pt idx="51">
                  <c:v>-1.6046397006700499</c:v>
                </c:pt>
                <c:pt idx="52">
                  <c:v>-2.0447452986330101</c:v>
                </c:pt>
                <c:pt idx="53">
                  <c:v>-2.5155471198555199</c:v>
                </c:pt>
                <c:pt idx="54">
                  <c:v>-3.0049512613913101</c:v>
                </c:pt>
                <c:pt idx="55">
                  <c:v>-3.50007552584362</c:v>
                </c:pt>
                <c:pt idx="56">
                  <c:v>-3.9876742724875398</c:v>
                </c:pt>
                <c:pt idx="57">
                  <c:v>-4.4545248217452604</c:v>
                </c:pt>
                <c:pt idx="58">
                  <c:v>-4.8877375480765304</c:v>
                </c:pt>
                <c:pt idx="59">
                  <c:v>-5.2749460842297102</c:v>
                </c:pt>
                <c:pt idx="60">
                  <c:v>-5.6043280629730496</c:v>
                </c:pt>
                <c:pt idx="61">
                  <c:v>-5.86440053550721</c:v>
                </c:pt>
                <c:pt idx="62">
                  <c:v>-6.0435276329463603</c:v>
                </c:pt>
                <c:pt idx="63">
                  <c:v>-6.1290711797284096</c:v>
                </c:pt>
                <c:pt idx="64">
                  <c:v>-6.1061078152497403</c:v>
                </c:pt>
                <c:pt idx="65">
                  <c:v>-5.9556287510539896</c:v>
                </c:pt>
                <c:pt idx="66">
                  <c:v>-5.6521305648185702</c:v>
                </c:pt>
                <c:pt idx="67">
                  <c:v>-5.1604974243856896</c:v>
                </c:pt>
                <c:pt idx="68">
                  <c:v>-4.4320668395860396</c:v>
                </c:pt>
                <c:pt idx="69">
                  <c:v>-3.3997624533489801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'80汇总'!$G$185:$G$265</c:f>
              <c:numCache>
                <c:formatCode>0.00_ </c:formatCode>
                <c:ptCount val="81"/>
                <c:pt idx="0">
                  <c:v>-0.39539221088748899</c:v>
                </c:pt>
                <c:pt idx="1">
                  <c:v>1.1810611575527401</c:v>
                </c:pt>
                <c:pt idx="2">
                  <c:v>2.3799053692298799</c:v>
                </c:pt>
                <c:pt idx="3">
                  <c:v>3.25039168425148</c:v>
                </c:pt>
                <c:pt idx="4">
                  <c:v>3.8424803911368399</c:v>
                </c:pt>
                <c:pt idx="5">
                  <c:v>4.20509353892996</c:v>
                </c:pt>
                <c:pt idx="6">
                  <c:v>4.3847494957830104</c:v>
                </c:pt>
                <c:pt idx="7">
                  <c:v>4.4245339298523598</c:v>
                </c:pt>
                <c:pt idx="8">
                  <c:v>4.36336491502444</c:v>
                </c:pt>
                <c:pt idx="9">
                  <c:v>4.2355128729961002</c:v>
                </c:pt>
                <c:pt idx="10">
                  <c:v>4.0703389745709302</c:v>
                </c:pt>
                <c:pt idx="11">
                  <c:v>3.8922184367024499</c:v>
                </c:pt>
                <c:pt idx="12">
                  <c:v>3.7206178678139001</c:v>
                </c:pt>
                <c:pt idx="13">
                  <c:v>3.5702984322556399</c:v>
                </c:pt>
                <c:pt idx="14">
                  <c:v>3.45161912542217</c:v>
                </c:pt>
                <c:pt idx="15">
                  <c:v>3.37091687404387</c:v>
                </c:pt>
                <c:pt idx="16">
                  <c:v>3.3309425014913101</c:v>
                </c:pt>
                <c:pt idx="17">
                  <c:v>3.33133382558557</c:v>
                </c:pt>
                <c:pt idx="18">
                  <c:v>3.36910928639234</c:v>
                </c:pt>
                <c:pt idx="19">
                  <c:v>3.4391675337949899</c:v>
                </c:pt>
                <c:pt idx="20">
                  <c:v>3.5347803392883699</c:v>
                </c:pt>
                <c:pt idx="21">
                  <c:v>3.6480680334147602</c:v>
                </c:pt>
                <c:pt idx="22">
                  <c:v>3.77044840957105</c:v>
                </c:pt>
                <c:pt idx="23">
                  <c:v>3.8930516765586001</c:v>
                </c:pt>
                <c:pt idx="24">
                  <c:v>4.0070955862167299</c:v>
                </c:pt>
                <c:pt idx="25">
                  <c:v>4.10421630878428</c:v>
                </c:pt>
                <c:pt idx="26">
                  <c:v>4.1767519772678696</c:v>
                </c:pt>
                <c:pt idx="27">
                  <c:v>4.21797707305634</c:v>
                </c:pt>
                <c:pt idx="28">
                  <c:v>4.2222869783201</c:v>
                </c:pt>
                <c:pt idx="29">
                  <c:v>4.1853330763596297</c:v>
                </c:pt>
                <c:pt idx="30">
                  <c:v>4.1041097390208501</c:v>
                </c:pt>
                <c:pt idx="31">
                  <c:v>3.97699540058909</c:v>
                </c:pt>
                <c:pt idx="32">
                  <c:v>3.8037506801883598</c:v>
                </c:pt>
                <c:pt idx="33">
                  <c:v>3.5854771796634499</c:v>
                </c:pt>
                <c:pt idx="34">
                  <c:v>3.3245411512083201</c:v>
                </c:pt>
                <c:pt idx="35">
                  <c:v>3.02446669860293</c:v>
                </c:pt>
                <c:pt idx="36">
                  <c:v>2.68980354788915</c:v>
                </c:pt>
                <c:pt idx="37">
                  <c:v>2.3259746975549298</c:v>
                </c:pt>
                <c:pt idx="38">
                  <c:v>1.9391094349376301</c:v>
                </c:pt>
                <c:pt idx="39">
                  <c:v>1.5358672844671599</c:v>
                </c:pt>
                <c:pt idx="40">
                  <c:v>1.12325843464898</c:v>
                </c:pt>
                <c:pt idx="41">
                  <c:v>0.70846607428279096</c:v>
                </c:pt>
                <c:pt idx="42">
                  <c:v>0.29867585433339799</c:v>
                </c:pt>
                <c:pt idx="43">
                  <c:v>-9.90826198450208E-2</c:v>
                </c:pt>
                <c:pt idx="44">
                  <c:v>-0.478077770670571</c:v>
                </c:pt>
                <c:pt idx="45">
                  <c:v>-0.83199751669348898</c:v>
                </c:pt>
                <c:pt idx="46">
                  <c:v>-1.1550468436655501</c:v>
                </c:pt>
                <c:pt idx="47">
                  <c:v>-1.44201879733617</c:v>
                </c:pt>
                <c:pt idx="48">
                  <c:v>-1.68833701698173</c:v>
                </c:pt>
                <c:pt idx="49">
                  <c:v>-1.89006882650564</c:v>
                </c:pt>
                <c:pt idx="50">
                  <c:v>-2.0439088953199902</c:v>
                </c:pt>
                <c:pt idx="51">
                  <c:v>-2.1471345743233798</c:v>
                </c:pt>
                <c:pt idx="52">
                  <c:v>-2.1975352030936901</c:v>
                </c:pt>
                <c:pt idx="53">
                  <c:v>-2.1933189727415501</c:v>
                </c:pt>
                <c:pt idx="54">
                  <c:v>-2.1330023151300299</c:v>
                </c:pt>
                <c:pt idx="55">
                  <c:v>-2.0152882727324299</c:v>
                </c:pt>
                <c:pt idx="56">
                  <c:v>-1.83894188501041</c:v>
                </c:pt>
                <c:pt idx="57">
                  <c:v>-1.60267230624936</c:v>
                </c:pt>
                <c:pt idx="58">
                  <c:v>-1.3050331465132801</c:v>
                </c:pt>
                <c:pt idx="59">
                  <c:v>-0.94435440183316599</c:v>
                </c:pt>
                <c:pt idx="60">
                  <c:v>-0.51872131197384597</c:v>
                </c:pt>
                <c:pt idx="61">
                  <c:v>-2.60175537411413E-2</c:v>
                </c:pt>
                <c:pt idx="62">
                  <c:v>0.53594765464560901</c:v>
                </c:pt>
                <c:pt idx="63">
                  <c:v>1.1692066975575399</c:v>
                </c:pt>
                <c:pt idx="64">
                  <c:v>1.8752707507919999</c:v>
                </c:pt>
                <c:pt idx="65">
                  <c:v>2.65461035162404</c:v>
                </c:pt>
                <c:pt idx="66">
                  <c:v>3.5059501278541001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'80汇总'!$H$185:$H$265</c:f>
              <c:numCache>
                <c:formatCode>0.00_ </c:formatCode>
                <c:ptCount val="81"/>
                <c:pt idx="0">
                  <c:v>2.3460002182256998</c:v>
                </c:pt>
                <c:pt idx="1">
                  <c:v>2.5703992880320801</c:v>
                </c:pt>
                <c:pt idx="2">
                  <c:v>2.78480112441747</c:v>
                </c:pt>
                <c:pt idx="3">
                  <c:v>2.9772175716814</c:v>
                </c:pt>
                <c:pt idx="4">
                  <c:v>3.13703856768594</c:v>
                </c:pt>
                <c:pt idx="5">
                  <c:v>3.2555005429368902</c:v>
                </c:pt>
                <c:pt idx="6">
                  <c:v>3.3260512307152599</c:v>
                </c:pt>
                <c:pt idx="7">
                  <c:v>3.34460638027906</c:v>
                </c:pt>
                <c:pt idx="8">
                  <c:v>3.3096969376774501</c:v>
                </c:pt>
                <c:pt idx="9">
                  <c:v>3.2225080778503101</c:v>
                </c:pt>
                <c:pt idx="10">
                  <c:v>3.08681403741766</c:v>
                </c:pt>
                <c:pt idx="11">
                  <c:v>2.9088150099161498</c:v>
                </c:pt>
                <c:pt idx="12">
                  <c:v>2.6968844241777101</c:v>
                </c:pt>
                <c:pt idx="13">
                  <c:v>2.46123673211823</c:v>
                </c:pt>
                <c:pt idx="14">
                  <c:v>2.21352738435644</c:v>
                </c:pt>
                <c:pt idx="15">
                  <c:v>1.9663979708625099</c:v>
                </c:pt>
                <c:pt idx="16">
                  <c:v>1.73298054921541</c:v>
                </c:pt>
                <c:pt idx="17">
                  <c:v>1.5263759750339001</c:v>
                </c:pt>
                <c:pt idx="18">
                  <c:v>1.35912158773309</c:v>
                </c:pt>
                <c:pt idx="19">
                  <c:v>1.2426638899776901</c:v>
                </c:pt>
                <c:pt idx="20">
                  <c:v>1.1868518909839301</c:v>
                </c:pt>
                <c:pt idx="21">
                  <c:v>1.1994665622752201</c:v>
                </c:pt>
                <c:pt idx="22">
                  <c:v>1.2858013794720899</c:v>
                </c:pt>
                <c:pt idx="23">
                  <c:v>1.4483081953775401</c:v>
                </c:pt>
                <c:pt idx="24">
                  <c:v>1.6863217078075601</c:v>
                </c:pt>
                <c:pt idx="25">
                  <c:v>1.99587455051601</c:v>
                </c:pt>
                <c:pt idx="26">
                  <c:v>2.36961354692128</c:v>
                </c:pt>
                <c:pt idx="27">
                  <c:v>2.7968259245660798</c:v>
                </c:pt>
                <c:pt idx="28">
                  <c:v>3.2635822926879898</c:v>
                </c:pt>
                <c:pt idx="29">
                  <c:v>3.75300093674685</c:v>
                </c:pt>
                <c:pt idx="30">
                  <c:v>4.2456354815342401</c:v>
                </c:pt>
                <c:pt idx="31">
                  <c:v>4.7199852189773699</c:v>
                </c:pt>
                <c:pt idx="32">
                  <c:v>5.1531243879037296</c:v>
                </c:pt>
                <c:pt idx="33">
                  <c:v>5.5214434306908498</c:v>
                </c:pt>
                <c:pt idx="34">
                  <c:v>5.8014917359952296</c:v>
                </c:pt>
                <c:pt idx="35">
                  <c:v>5.9709076077450298</c:v>
                </c:pt>
                <c:pt idx="36">
                  <c:v>6.00941717818377</c:v>
                </c:pt>
                <c:pt idx="37">
                  <c:v>5.8998797065190596</c:v>
                </c:pt>
                <c:pt idx="38">
                  <c:v>5.6293521760295899</c:v>
                </c:pt>
                <c:pt idx="39">
                  <c:v>5.1901413192902197</c:v>
                </c:pt>
                <c:pt idx="40">
                  <c:v>4.5808061653880499</c:v>
                </c:pt>
                <c:pt idx="41">
                  <c:v>3.8070689138027598</c:v>
                </c:pt>
                <c:pt idx="42">
                  <c:v>2.8825863960895299</c:v>
                </c:pt>
                <c:pt idx="43">
                  <c:v>1.8295285910349199</c:v>
                </c:pt>
                <c:pt idx="44">
                  <c:v>0.67890460891511895</c:v>
                </c:pt>
                <c:pt idx="45">
                  <c:v>-0.52942974249758301</c:v>
                </c:pt>
                <c:pt idx="46">
                  <c:v>-1.74715525366851</c:v>
                </c:pt>
                <c:pt idx="47">
                  <c:v>-2.9183427245349902</c:v>
                </c:pt>
                <c:pt idx="48">
                  <c:v>-3.9808628078195798</c:v>
                </c:pt>
                <c:pt idx="49">
                  <c:v>-4.8684459175631396</c:v>
                </c:pt>
                <c:pt idx="50">
                  <c:v>-5.5134934058804097</c:v>
                </c:pt>
                <c:pt idx="51">
                  <c:v>-5.8507490357284304</c:v>
                </c:pt>
                <c:pt idx="52">
                  <c:v>-5.8219478512137197</c:v>
                </c:pt>
                <c:pt idx="53">
                  <c:v>-5.3815678804964904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'80汇总'!$I$185:$I$265</c:f>
              <c:numCache>
                <c:formatCode>0.00_ </c:formatCode>
                <c:ptCount val="81"/>
                <c:pt idx="0">
                  <c:v>-2.42574616482873</c:v>
                </c:pt>
                <c:pt idx="1">
                  <c:v>-2.45358562816683</c:v>
                </c:pt>
                <c:pt idx="2">
                  <c:v>-2.03310222154877</c:v>
                </c:pt>
                <c:pt idx="3">
                  <c:v>-1.3480889200796</c:v>
                </c:pt>
                <c:pt idx="4">
                  <c:v>-0.536574894584678</c:v>
                </c:pt>
                <c:pt idx="5">
                  <c:v>0.30126909353773501</c:v>
                </c:pt>
                <c:pt idx="6">
                  <c:v>1.0961899453360999</c:v>
                </c:pt>
                <c:pt idx="7">
                  <c:v>1.8037952691905701</c:v>
                </c:pt>
                <c:pt idx="8">
                  <c:v>2.3993036154394898</c:v>
                </c:pt>
                <c:pt idx="9">
                  <c:v>2.8730294448846698</c:v>
                </c:pt>
                <c:pt idx="10">
                  <c:v>3.2265344139514802</c:v>
                </c:pt>
                <c:pt idx="11">
                  <c:v>3.4693804902964098</c:v>
                </c:pt>
                <c:pt idx="12">
                  <c:v>3.6164242360488901</c:v>
                </c:pt>
                <c:pt idx="13">
                  <c:v>3.6855953116462699</c:v>
                </c:pt>
                <c:pt idx="14">
                  <c:v>3.6961058613706999</c:v>
                </c:pt>
                <c:pt idx="15">
                  <c:v>3.6670409422241002</c:v>
                </c:pt>
                <c:pt idx="16">
                  <c:v>3.6162835506827702</c:v>
                </c:pt>
                <c:pt idx="17">
                  <c:v>3.5597310871563299</c:v>
                </c:pt>
                <c:pt idx="18">
                  <c:v>3.5107632756361302</c:v>
                </c:pt>
                <c:pt idx="19">
                  <c:v>3.4799246260574899</c:v>
                </c:pt>
                <c:pt idx="20">
                  <c:v>3.4747874893155002</c:v>
                </c:pt>
                <c:pt idx="21">
                  <c:v>3.4999646096691701</c:v>
                </c:pt>
                <c:pt idx="22">
                  <c:v>3.5572428264399298</c:v>
                </c:pt>
                <c:pt idx="23">
                  <c:v>3.6458122164599001</c:v>
                </c:pt>
                <c:pt idx="24">
                  <c:v>3.76256750065382</c:v>
                </c:pt>
                <c:pt idx="25">
                  <c:v>3.9024609624415101</c:v>
                </c:pt>
                <c:pt idx="26">
                  <c:v>4.0588884423325498</c:v>
                </c:pt>
                <c:pt idx="27">
                  <c:v>4.22409218214574</c:v>
                </c:pt>
                <c:pt idx="28">
                  <c:v>4.3895663937198899</c:v>
                </c:pt>
                <c:pt idx="29">
                  <c:v>4.5464534208076204</c:v>
                </c:pt>
                <c:pt idx="30">
                  <c:v>4.6859202490229404</c:v>
                </c:pt>
                <c:pt idx="31">
                  <c:v>4.7995068973060198</c:v>
                </c:pt>
                <c:pt idx="32">
                  <c:v>4.8794398952956204</c:v>
                </c:pt>
                <c:pt idx="33">
                  <c:v>4.9189056143410204</c:v>
                </c:pt>
                <c:pt idx="34">
                  <c:v>4.9122796755848004</c:v>
                </c:pt>
                <c:pt idx="35">
                  <c:v>4.8553100066409902</c:v>
                </c:pt>
                <c:pt idx="36">
                  <c:v>4.74525235882051</c:v>
                </c:pt>
                <c:pt idx="37">
                  <c:v>4.58095822975167</c:v>
                </c:pt>
                <c:pt idx="38">
                  <c:v>4.3629161613937697</c:v>
                </c:pt>
                <c:pt idx="39">
                  <c:v>4.0932483010846497</c:v>
                </c:pt>
                <c:pt idx="40">
                  <c:v>3.77566492321789</c:v>
                </c:pt>
                <c:pt idx="41">
                  <c:v>3.4153803114788999</c:v>
                </c:pt>
                <c:pt idx="42">
                  <c:v>3.0189939963269299</c:v>
                </c:pt>
                <c:pt idx="43">
                  <c:v>2.5943418294887501</c:v>
                </c:pt>
                <c:pt idx="44">
                  <c:v>2.1503217567224802</c:v>
                </c:pt>
                <c:pt idx="45">
                  <c:v>1.69669942198253</c:v>
                </c:pt>
                <c:pt idx="46">
                  <c:v>1.2438989003068199</c:v>
                </c:pt>
                <c:pt idx="47">
                  <c:v>0.80278391344736999</c:v>
                </c:pt>
                <c:pt idx="48">
                  <c:v>0.38443483115903399</c:v>
                </c:pt>
                <c:pt idx="49">
                  <c:v>-7.3397460619806405E-5</c:v>
                </c:pt>
                <c:pt idx="50">
                  <c:v>-0.33988750458199701</c:v>
                </c:pt>
                <c:pt idx="51">
                  <c:v>-0.62458185188154003</c:v>
                </c:pt>
                <c:pt idx="52">
                  <c:v>-0.84435004379920198</c:v>
                </c:pt>
                <c:pt idx="53">
                  <c:v>-0.990178772126735</c:v>
                </c:pt>
                <c:pt idx="54">
                  <c:v>-1.0540011551219699</c:v>
                </c:pt>
                <c:pt idx="55">
                  <c:v>-1.0288276387080899</c:v>
                </c:pt>
                <c:pt idx="56">
                  <c:v>-0.90885343901683402</c:v>
                </c:pt>
                <c:pt idx="57">
                  <c:v>-0.68954252574021702</c:v>
                </c:pt>
                <c:pt idx="58">
                  <c:v>-0.36768927223213499</c:v>
                </c:pt>
                <c:pt idx="59">
                  <c:v>5.8539866162816201E-2</c:v>
                </c:pt>
                <c:pt idx="60">
                  <c:v>0.589580942105284</c:v>
                </c:pt>
                <c:pt idx="61">
                  <c:v>1.2244582207179699</c:v>
                </c:pt>
                <c:pt idx="62">
                  <c:v>1.9607742870798199</c:v>
                </c:pt>
                <c:pt idx="63">
                  <c:v>2.7946961800236401</c:v>
                </c:pt>
                <c:pt idx="64">
                  <c:v>3.72092740223089</c:v>
                </c:pt>
                <c:pt idx="65">
                  <c:v>4.73265377670955</c:v>
                </c:pt>
                <c:pt idx="66">
                  <c:v>5.8214491304992002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'80汇总'!$J$185:$J$265</c:f>
              <c:numCache>
                <c:formatCode>0.00_ </c:formatCode>
                <c:ptCount val="81"/>
                <c:pt idx="0">
                  <c:v>3.44542183796238</c:v>
                </c:pt>
                <c:pt idx="1">
                  <c:v>4.2027303592959599</c:v>
                </c:pt>
                <c:pt idx="2">
                  <c:v>4.8480946972625896</c:v>
                </c:pt>
                <c:pt idx="3">
                  <c:v>5.3491990580534097</c:v>
                </c:pt>
                <c:pt idx="4">
                  <c:v>5.6840371296649304</c:v>
                </c:pt>
                <c:pt idx="5">
                  <c:v>5.8409564928309896</c:v>
                </c:pt>
                <c:pt idx="6">
                  <c:v>5.8181845868091102</c:v>
                </c:pt>
                <c:pt idx="7">
                  <c:v>5.6229531353514499</c:v>
                </c:pt>
                <c:pt idx="8">
                  <c:v>5.2703258544165301</c:v>
                </c:pt>
                <c:pt idx="9">
                  <c:v>4.7818227008699097</c:v>
                </c:pt>
                <c:pt idx="10">
                  <c:v>4.1839228805522399</c:v>
                </c:pt>
                <c:pt idx="11">
                  <c:v>3.5065183146899499</c:v>
                </c:pt>
                <c:pt idx="12">
                  <c:v>2.7813792656632499</c:v>
                </c:pt>
                <c:pt idx="13">
                  <c:v>2.0406843466443298</c:v>
                </c:pt>
                <c:pt idx="14">
                  <c:v>1.3156581845694799</c:v>
                </c:pt>
                <c:pt idx="15">
                  <c:v>0.63535157230981099</c:v>
                </c:pt>
                <c:pt idx="16">
                  <c:v>2.5591033760005499E-2</c:v>
                </c:pt>
                <c:pt idx="17">
                  <c:v>-0.49188266512516499</c:v>
                </c:pt>
                <c:pt idx="18">
                  <c:v>-0.90007439555483604</c:v>
                </c:pt>
                <c:pt idx="19">
                  <c:v>-1.18718661938255</c:v>
                </c:pt>
                <c:pt idx="20">
                  <c:v>-1.3468629271692101</c:v>
                </c:pt>
                <c:pt idx="21">
                  <c:v>-1.3782279760373699</c:v>
                </c:pt>
                <c:pt idx="22">
                  <c:v>-1.2857334259553299</c:v>
                </c:pt>
                <c:pt idx="23">
                  <c:v>-1.0788237350329</c:v>
                </c:pt>
                <c:pt idx="24">
                  <c:v>-0.77143941500222302</c:v>
                </c:pt>
                <c:pt idx="25">
                  <c:v>-0.38137856704386702</c:v>
                </c:pt>
                <c:pt idx="26">
                  <c:v>7.0459784247203797E-2</c:v>
                </c:pt>
                <c:pt idx="27">
                  <c:v>0.56092486471483805</c:v>
                </c:pt>
                <c:pt idx="28">
                  <c:v>1.06552848371733</c:v>
                </c:pt>
                <c:pt idx="29">
                  <c:v>1.55939604442986</c:v>
                </c:pt>
                <c:pt idx="30">
                  <c:v>2.01822513766162</c:v>
                </c:pt>
                <c:pt idx="31">
                  <c:v>2.4192225350758401</c:v>
                </c:pt>
                <c:pt idx="32">
                  <c:v>2.74199082890705</c:v>
                </c:pt>
                <c:pt idx="33">
                  <c:v>2.9693369175656898</c:v>
                </c:pt>
                <c:pt idx="34">
                  <c:v>3.0879760109409098</c:v>
                </c:pt>
                <c:pt idx="35">
                  <c:v>3.0891068242881601</c:v>
                </c:pt>
                <c:pt idx="36">
                  <c:v>2.9688361466707001</c:v>
                </c:pt>
                <c:pt idx="37">
                  <c:v>2.72843400833345</c:v>
                </c:pt>
                <c:pt idx="38">
                  <c:v>2.3744042311540299</c:v>
                </c:pt>
                <c:pt idx="39">
                  <c:v>1.9183592275444801</c:v>
                </c:pt>
                <c:pt idx="40">
                  <c:v>1.3766925159421399</c:v>
                </c:pt>
                <c:pt idx="41">
                  <c:v>0.77004754530469999</c:v>
                </c:pt>
                <c:pt idx="42">
                  <c:v>0.12258706652083801</c:v>
                </c:pt>
                <c:pt idx="43">
                  <c:v>-0.538926544345674</c:v>
                </c:pt>
                <c:pt idx="44">
                  <c:v>-1.18622291707563</c:v>
                </c:pt>
                <c:pt idx="45">
                  <c:v>-1.7907629693429601</c:v>
                </c:pt>
                <c:pt idx="46">
                  <c:v>-2.3250938046699199</c:v>
                </c:pt>
                <c:pt idx="47">
                  <c:v>-2.7642789381306301</c:v>
                </c:pt>
                <c:pt idx="48">
                  <c:v>-3.0873547878177798</c:v>
                </c:pt>
                <c:pt idx="49">
                  <c:v>-3.2787550740665701</c:v>
                </c:pt>
                <c:pt idx="50">
                  <c:v>-3.3296349507457998</c:v>
                </c:pt>
                <c:pt idx="51">
                  <c:v>-3.2390163547358699</c:v>
                </c:pt>
                <c:pt idx="52">
                  <c:v>-3.0146651997810201</c:v>
                </c:pt>
                <c:pt idx="53">
                  <c:v>-2.67359965784894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'80汇总'!$K$185:$K$265</c:f>
              <c:numCache>
                <c:formatCode>0.00_ </c:formatCode>
                <c:ptCount val="81"/>
                <c:pt idx="0">
                  <c:v>0.35201503868808198</c:v>
                </c:pt>
                <c:pt idx="1">
                  <c:v>0.105623670769338</c:v>
                </c:pt>
                <c:pt idx="2">
                  <c:v>-5.0668534271204102E-2</c:v>
                </c:pt>
                <c:pt idx="3">
                  <c:v>-0.109162962293407</c:v>
                </c:pt>
                <c:pt idx="4">
                  <c:v>-7.1218719540816294E-2</c:v>
                </c:pt>
                <c:pt idx="5">
                  <c:v>5.5336751987996799E-2</c:v>
                </c:pt>
                <c:pt idx="6">
                  <c:v>0.25834901779956398</c:v>
                </c:pt>
                <c:pt idx="7">
                  <c:v>0.52308065520901004</c:v>
                </c:pt>
                <c:pt idx="8">
                  <c:v>0.83360511619613797</c:v>
                </c:pt>
                <c:pt idx="9">
                  <c:v>1.17389425513218</c:v>
                </c:pt>
                <c:pt idx="10">
                  <c:v>1.5286400502150099</c:v>
                </c:pt>
                <c:pt idx="11">
                  <c:v>1.88384788368015</c:v>
                </c:pt>
                <c:pt idx="12">
                  <c:v>2.2272356957975799</c:v>
                </c:pt>
                <c:pt idx="13">
                  <c:v>2.5484703913150502</c:v>
                </c:pt>
                <c:pt idx="14">
                  <c:v>2.8392700543738898</c:v>
                </c:pt>
                <c:pt idx="15">
                  <c:v>3.09339781899557</c:v>
                </c:pt>
                <c:pt idx="16">
                  <c:v>3.3065706470233902</c:v>
                </c:pt>
                <c:pt idx="17">
                  <c:v>3.4763037838995801</c:v>
                </c:pt>
                <c:pt idx="18">
                  <c:v>3.6017092948642602</c:v>
                </c:pt>
                <c:pt idx="19">
                  <c:v>3.6832648300848598</c:v>
                </c:pt>
                <c:pt idx="20">
                  <c:v>3.72256662684386</c:v>
                </c:pt>
                <c:pt idx="21">
                  <c:v>3.72207873026509</c:v>
                </c:pt>
                <c:pt idx="22">
                  <c:v>3.68488850109821</c:v>
                </c:pt>
                <c:pt idx="23">
                  <c:v>3.6144766798525501</c:v>
                </c:pt>
                <c:pt idx="24">
                  <c:v>3.5145085910346499</c:v>
                </c:pt>
                <c:pt idx="25">
                  <c:v>3.3886514994332799</c:v>
                </c:pt>
                <c:pt idx="26">
                  <c:v>3.2404216722939601</c:v>
                </c:pt>
                <c:pt idx="27">
                  <c:v>3.0730633568135399</c:v>
                </c:pt>
                <c:pt idx="28">
                  <c:v>2.8894606517293902</c:v>
                </c:pt>
                <c:pt idx="29">
                  <c:v>2.69208213477765</c:v>
                </c:pt>
                <c:pt idx="30">
                  <c:v>2.4829571045455099</c:v>
                </c:pt>
                <c:pt idx="31">
                  <c:v>2.2636814057026902</c:v>
                </c:pt>
                <c:pt idx="32">
                  <c:v>2.0354500307242001</c:v>
                </c:pt>
                <c:pt idx="33">
                  <c:v>1.79911302913631</c:v>
                </c:pt>
                <c:pt idx="34">
                  <c:v>1.5552507068530199</c:v>
                </c:pt>
                <c:pt idx="35">
                  <c:v>1.30426366347892</c:v>
                </c:pt>
                <c:pt idx="36">
                  <c:v>1.0464728944888699</c:v>
                </c:pt>
                <c:pt idx="37">
                  <c:v>0.78222497785433798</c:v>
                </c:pt>
                <c:pt idx="38">
                  <c:v>0.51199727115332605</c:v>
                </c:pt>
                <c:pt idx="39">
                  <c:v>0.23649806532902801</c:v>
                </c:pt>
                <c:pt idx="40">
                  <c:v>-4.3243224923839897E-2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'80汇总'!$L$185:$L$265</c:f>
              <c:numCache>
                <c:formatCode>0.00_ </c:formatCode>
                <c:ptCount val="81"/>
                <c:pt idx="0">
                  <c:v>0.22684136525009199</c:v>
                </c:pt>
                <c:pt idx="1">
                  <c:v>0.213012510374506</c:v>
                </c:pt>
                <c:pt idx="2">
                  <c:v>-0.202046627240863</c:v>
                </c:pt>
                <c:pt idx="3">
                  <c:v>-0.67946751924943904</c:v>
                </c:pt>
                <c:pt idx="4">
                  <c:v>-1.00592738425038</c:v>
                </c:pt>
                <c:pt idx="5">
                  <c:v>-1.0647707261619901</c:v>
                </c:pt>
                <c:pt idx="6">
                  <c:v>-0.81161214074329802</c:v>
                </c:pt>
                <c:pt idx="7">
                  <c:v>-0.25395477211471601</c:v>
                </c:pt>
                <c:pt idx="8">
                  <c:v>0.56561148052638199</c:v>
                </c:pt>
                <c:pt idx="9">
                  <c:v>1.58303907880987</c:v>
                </c:pt>
                <c:pt idx="10">
                  <c:v>2.72365842090041</c:v>
                </c:pt>
                <c:pt idx="11">
                  <c:v>3.91057196991548</c:v>
                </c:pt>
                <c:pt idx="12">
                  <c:v>5.0709328750437699</c:v>
                </c:pt>
                <c:pt idx="13">
                  <c:v>6.1404087637901004</c:v>
                </c:pt>
                <c:pt idx="14">
                  <c:v>7.06610701357243</c:v>
                </c:pt>
                <c:pt idx="15">
                  <c:v>7.8082143320398796</c:v>
                </c:pt>
                <c:pt idx="16">
                  <c:v>8.3405808880019698</c:v>
                </c:pt>
                <c:pt idx="17">
                  <c:v>8.6504575387086504</c:v>
                </c:pt>
                <c:pt idx="18">
                  <c:v>8.73757389446099</c:v>
                </c:pt>
                <c:pt idx="19">
                  <c:v>8.6127250480920505</c:v>
                </c:pt>
                <c:pt idx="20">
                  <c:v>8.2960157748110195</c:v>
                </c:pt>
                <c:pt idx="21">
                  <c:v>7.8148928771809398</c:v>
                </c:pt>
                <c:pt idx="22">
                  <c:v>7.2020791106635604</c:v>
                </c:pt>
                <c:pt idx="23">
                  <c:v>6.4935057771538203</c:v>
                </c:pt>
                <c:pt idx="24">
                  <c:v>5.7263256173115398</c:v>
                </c:pt>
                <c:pt idx="25">
                  <c:v>4.9370730671959704</c:v>
                </c:pt>
                <c:pt idx="26">
                  <c:v>4.16002527078847</c:v>
                </c:pt>
                <c:pt idx="27">
                  <c:v>3.4258044574477902</c:v>
                </c:pt>
                <c:pt idx="28">
                  <c:v>2.7602504020903198</c:v>
                </c:pt>
                <c:pt idx="29">
                  <c:v>2.1835806860574398</c:v>
                </c:pt>
                <c:pt idx="30">
                  <c:v>1.70984636815802</c:v>
                </c:pt>
                <c:pt idx="31">
                  <c:v>1.34668145816579</c:v>
                </c:pt>
                <c:pt idx="32">
                  <c:v>1.0953362593628899</c:v>
                </c:pt>
                <c:pt idx="33">
                  <c:v>0.95097721218537301</c:v>
                </c:pt>
                <c:pt idx="34">
                  <c:v>0.90322932808918699</c:v>
                </c:pt>
                <c:pt idx="35">
                  <c:v>0.93693165088489805</c:v>
                </c:pt>
                <c:pt idx="36">
                  <c:v>1.0330714225675199</c:v>
                </c:pt>
                <c:pt idx="37">
                  <c:v>1.16985876163786</c:v>
                </c:pt>
                <c:pt idx="38">
                  <c:v>1.3239006841763199</c:v>
                </c:pt>
                <c:pt idx="39">
                  <c:v>1.4714312117830499</c:v>
                </c:pt>
                <c:pt idx="40">
                  <c:v>1.5895531154607601</c:v>
                </c:pt>
                <c:pt idx="41">
                  <c:v>1.65744654104098</c:v>
                </c:pt>
                <c:pt idx="42">
                  <c:v>1.6575003494029901</c:v>
                </c:pt>
                <c:pt idx="43">
                  <c:v>1.57632348403115</c:v>
                </c:pt>
                <c:pt idx="44">
                  <c:v>1.40559604881992</c:v>
                </c:pt>
                <c:pt idx="45">
                  <c:v>1.1427230410797</c:v>
                </c:pt>
                <c:pt idx="46">
                  <c:v>0.79125783751483303</c:v>
                </c:pt>
                <c:pt idx="47">
                  <c:v>0.36106757618848001</c:v>
                </c:pt>
                <c:pt idx="48">
                  <c:v>-0.13178148753150701</c:v>
                </c:pt>
                <c:pt idx="49">
                  <c:v>-0.66543374471954997</c:v>
                </c:pt>
                <c:pt idx="50">
                  <c:v>-1.2129564920307401</c:v>
                </c:pt>
                <c:pt idx="51">
                  <c:v>-1.7433534522176499</c:v>
                </c:pt>
                <c:pt idx="52">
                  <c:v>-2.2228688193851398</c:v>
                </c:pt>
                <c:pt idx="53">
                  <c:v>-2.6165607012703398</c:v>
                </c:pt>
                <c:pt idx="54">
                  <c:v>-2.8901115458238702</c:v>
                </c:pt>
                <c:pt idx="55">
                  <c:v>-3.0118309631815401</c:v>
                </c:pt>
                <c:pt idx="56">
                  <c:v>-2.9547932899184302</c:v>
                </c:pt>
                <c:pt idx="57">
                  <c:v>-2.6990382812320002</c:v>
                </c:pt>
                <c:pt idx="58">
                  <c:v>-2.2337484691446301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'80汇总'!$M$185:$M$265</c:f>
              <c:numCache>
                <c:formatCode>0.00_ </c:formatCode>
                <c:ptCount val="81"/>
                <c:pt idx="0">
                  <c:v>-4.6038048138166303</c:v>
                </c:pt>
                <c:pt idx="1">
                  <c:v>-4.0226405320256804</c:v>
                </c:pt>
                <c:pt idx="2">
                  <c:v>-2.5722022293378899</c:v>
                </c:pt>
                <c:pt idx="3">
                  <c:v>-0.622483482287981</c:v>
                </c:pt>
                <c:pt idx="4">
                  <c:v>1.54164419047168</c:v>
                </c:pt>
                <c:pt idx="5">
                  <c:v>3.7074489206799699</c:v>
                </c:pt>
                <c:pt idx="6">
                  <c:v>5.7226980107648604</c:v>
                </c:pt>
                <c:pt idx="7">
                  <c:v>7.4852698668991504</c:v>
                </c:pt>
                <c:pt idx="8">
                  <c:v>8.9339321728470598</c:v>
                </c:pt>
                <c:pt idx="9">
                  <c:v>10.0402034295112</c:v>
                </c:pt>
                <c:pt idx="10">
                  <c:v>10.801218235784299</c:v>
                </c:pt>
                <c:pt idx="11">
                  <c:v>11.2335198908163</c:v>
                </c:pt>
                <c:pt idx="12">
                  <c:v>11.3677070561289</c:v>
                </c:pt>
                <c:pt idx="13">
                  <c:v>11.2438643281466</c:v>
                </c:pt>
                <c:pt idx="14">
                  <c:v>10.9077096376667</c:v>
                </c:pt>
                <c:pt idx="15">
                  <c:v>10.407394412551</c:v>
                </c:pt>
                <c:pt idx="16">
                  <c:v>9.7908954135074193</c:v>
                </c:pt>
                <c:pt idx="17">
                  <c:v>9.1039400802238699</c:v>
                </c:pt>
                <c:pt idx="18">
                  <c:v>8.3884101063228709</c:v>
                </c:pt>
                <c:pt idx="19">
                  <c:v>7.6811707966318004</c:v>
                </c:pt>
                <c:pt idx="20">
                  <c:v>7.0132765491082099</c:v>
                </c:pt>
                <c:pt idx="21">
                  <c:v>6.4095055463951498</c:v>
                </c:pt>
                <c:pt idx="22">
                  <c:v>5.8881794384746398</c:v>
                </c:pt>
                <c:pt idx="23">
                  <c:v>5.4612264481477402</c:v>
                </c:pt>
                <c:pt idx="24">
                  <c:v>5.1344489351791101</c:v>
                </c:pt>
                <c:pt idx="25">
                  <c:v>4.9079590128491901</c:v>
                </c:pt>
                <c:pt idx="26">
                  <c:v>4.7767483223942797</c:v>
                </c:pt>
                <c:pt idx="27">
                  <c:v>4.7313605363322999</c:v>
                </c:pt>
                <c:pt idx="28">
                  <c:v>4.75863758106326</c:v>
                </c:pt>
                <c:pt idx="29">
                  <c:v>4.8425129422621396</c:v>
                </c:pt>
                <c:pt idx="30">
                  <c:v>4.9648277436077501</c:v>
                </c:pt>
                <c:pt idx="31">
                  <c:v>5.1061475701508696</c:v>
                </c:pt>
                <c:pt idx="32">
                  <c:v>5.2465602422740902</c:v>
                </c:pt>
                <c:pt idx="33">
                  <c:v>5.3664369345982204</c:v>
                </c:pt>
                <c:pt idx="34">
                  <c:v>5.4471411764417903</c:v>
                </c:pt>
                <c:pt idx="35">
                  <c:v>5.4716723665262403</c:v>
                </c:pt>
                <c:pt idx="36">
                  <c:v>5.4252324844030504</c:v>
                </c:pt>
                <c:pt idx="37">
                  <c:v>5.2957066849109298</c:v>
                </c:pt>
                <c:pt idx="38">
                  <c:v>5.0740504192965696</c:v>
                </c:pt>
                <c:pt idx="39">
                  <c:v>4.75457763815478</c:v>
                </c:pt>
                <c:pt idx="40">
                  <c:v>4.3351464962154402</c:v>
                </c:pt>
                <c:pt idx="41">
                  <c:v>3.8172407982464098</c:v>
                </c:pt>
                <c:pt idx="42">
                  <c:v>3.2059471978036198</c:v>
                </c:pt>
                <c:pt idx="43">
                  <c:v>2.5098298874788698</c:v>
                </c:pt>
                <c:pt idx="44">
                  <c:v>1.7407061991899799</c:v>
                </c:pt>
                <c:pt idx="45">
                  <c:v>0.91332816789526605</c:v>
                </c:pt>
                <c:pt idx="46">
                  <c:v>4.4976699519594397E-2</c:v>
                </c:pt>
                <c:pt idx="47">
                  <c:v>-0.84502347387704402</c:v>
                </c:pt>
                <c:pt idx="48">
                  <c:v>-1.7358583730820001</c:v>
                </c:pt>
                <c:pt idx="49">
                  <c:v>-2.60583775711412</c:v>
                </c:pt>
                <c:pt idx="50">
                  <c:v>-3.4330539834167602</c:v>
                </c:pt>
                <c:pt idx="51">
                  <c:v>-4.1960728546578698</c:v>
                </c:pt>
                <c:pt idx="52">
                  <c:v>-4.8746412529527801</c:v>
                </c:pt>
                <c:pt idx="53">
                  <c:v>-5.4503950971684398</c:v>
                </c:pt>
                <c:pt idx="54">
                  <c:v>-5.9075499411871197</c:v>
                </c:pt>
                <c:pt idx="55">
                  <c:v>-6.2335553580287204</c:v>
                </c:pt>
                <c:pt idx="56">
                  <c:v>-6.4196931287501</c:v>
                </c:pt>
                <c:pt idx="57">
                  <c:v>-6.4615981750488798</c:v>
                </c:pt>
                <c:pt idx="58">
                  <c:v>-6.3596801412853203</c:v>
                </c:pt>
                <c:pt idx="59">
                  <c:v>-6.1194225424900903</c:v>
                </c:pt>
                <c:pt idx="60">
                  <c:v>-5.7515354555907798</c:v>
                </c:pt>
                <c:pt idx="61">
                  <c:v>-5.2719368338608001</c:v>
                </c:pt>
                <c:pt idx="62">
                  <c:v>-4.7015366772910498</c:v>
                </c:pt>
                <c:pt idx="63">
                  <c:v>-4.0657974869732003</c:v>
                </c:pt>
                <c:pt idx="64">
                  <c:v>-3.3940436767675202</c:v>
                </c:pt>
                <c:pt idx="65">
                  <c:v>-2.7184919032005399</c:v>
                </c:pt>
                <c:pt idx="66">
                  <c:v>-2.0729736115483499</c:v>
                </c:pt>
                <c:pt idx="67">
                  <c:v>-1.49132047770964</c:v>
                </c:pt>
                <c:pt idx="68">
                  <c:v>-1.00538285291164</c:v>
                </c:pt>
                <c:pt idx="69">
                  <c:v>-0.64265079266770198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'80汇总'!$N$185:$N$265</c:f>
              <c:numCache>
                <c:formatCode>0.00_ </c:formatCode>
                <c:ptCount val="81"/>
                <c:pt idx="0">
                  <c:v>2.6927531785856802</c:v>
                </c:pt>
                <c:pt idx="1">
                  <c:v>4.0144013608034799</c:v>
                </c:pt>
                <c:pt idx="2">
                  <c:v>5.3519639876394098</c:v>
                </c:pt>
                <c:pt idx="3">
                  <c:v>6.6399400445152796</c:v>
                </c:pt>
                <c:pt idx="4">
                  <c:v>7.8227997398593603</c:v>
                </c:pt>
                <c:pt idx="5">
                  <c:v>8.8562679666898401</c:v>
                </c:pt>
                <c:pt idx="6">
                  <c:v>9.70782487664958</c:v>
                </c:pt>
                <c:pt idx="7">
                  <c:v>10.3565728749152</c:v>
                </c:pt>
                <c:pt idx="8">
                  <c:v>10.792604698674101</c:v>
                </c:pt>
                <c:pt idx="9">
                  <c:v>11.015993222739199</c:v>
                </c:pt>
                <c:pt idx="10">
                  <c:v>11.035510243293601</c:v>
                </c:pt>
                <c:pt idx="11">
                  <c:v>10.8671687247663</c:v>
                </c:pt>
                <c:pt idx="12">
                  <c:v>10.5326708554178</c:v>
                </c:pt>
                <c:pt idx="13">
                  <c:v>10.057832744371799</c:v>
                </c:pt>
                <c:pt idx="14">
                  <c:v>9.4710457065501004</c:v>
                </c:pt>
                <c:pt idx="15">
                  <c:v>8.8018238222500695</c:v>
                </c:pt>
                <c:pt idx="16">
                  <c:v>8.0794778250283592</c:v>
                </c:pt>
                <c:pt idx="17">
                  <c:v>7.3319463649160701</c:v>
                </c:pt>
                <c:pt idx="18">
                  <c:v>6.5848073140876</c:v>
                </c:pt>
                <c:pt idx="19">
                  <c:v>5.8604840286565896</c:v>
                </c:pt>
                <c:pt idx="20">
                  <c:v>5.1776543534144102</c:v>
                </c:pt>
                <c:pt idx="21">
                  <c:v>4.5508636561561202</c:v>
                </c:pt>
                <c:pt idx="22">
                  <c:v>3.9903373043672601</c:v>
                </c:pt>
                <c:pt idx="23">
                  <c:v>3.50198275023119</c:v>
                </c:pt>
                <c:pt idx="24">
                  <c:v>3.0875667689315498</c:v>
                </c:pt>
                <c:pt idx="25">
                  <c:v>2.7450494017686702</c:v>
                </c:pt>
                <c:pt idx="26">
                  <c:v>2.4690527877439501</c:v>
                </c:pt>
                <c:pt idx="27">
                  <c:v>2.25144032681371</c:v>
                </c:pt>
                <c:pt idx="28">
                  <c:v>2.0819795034206101</c:v>
                </c:pt>
                <c:pt idx="29">
                  <c:v>1.9490602115709601</c:v>
                </c:pt>
                <c:pt idx="30">
                  <c:v>1.8404395613449001</c:v>
                </c:pt>
                <c:pt idx="31">
                  <c:v>1.7439839124057701</c:v>
                </c:pt>
                <c:pt idx="32">
                  <c:v>1.64837927188457</c:v>
                </c:pt>
                <c:pt idx="33">
                  <c:v>1.5437822129218699</c:v>
                </c:pt>
                <c:pt idx="34">
                  <c:v>1.42238511499689</c:v>
                </c:pt>
                <c:pt idx="35">
                  <c:v>1.27887179925231</c:v>
                </c:pt>
                <c:pt idx="36">
                  <c:v>1.11074253028922</c:v>
                </c:pt>
                <c:pt idx="37">
                  <c:v>0.91849088031525405</c:v>
                </c:pt>
                <c:pt idx="38">
                  <c:v>0.70561910410577899</c:v>
                </c:pt>
                <c:pt idx="39">
                  <c:v>0.47848344999675901</c:v>
                </c:pt>
                <c:pt idx="40">
                  <c:v>0.24596623767897799</c:v>
                </c:pt>
                <c:pt idx="41">
                  <c:v>1.89775646585701E-2</c:v>
                </c:pt>
                <c:pt idx="42">
                  <c:v>-0.19020383997418799</c:v>
                </c:pt>
                <c:pt idx="43">
                  <c:v>-0.368733809561341</c:v>
                </c:pt>
                <c:pt idx="44">
                  <c:v>-0.50412526793021295</c:v>
                </c:pt>
                <c:pt idx="45">
                  <c:v>-0.58525683867410605</c:v>
                </c:pt>
                <c:pt idx="46">
                  <c:v>-0.60342512006373294</c:v>
                </c:pt>
                <c:pt idx="47">
                  <c:v>-0.55338841782487302</c:v>
                </c:pt>
                <c:pt idx="48">
                  <c:v>-0.43433931229920802</c:v>
                </c:pt>
                <c:pt idx="49">
                  <c:v>-0.25073239218728099</c:v>
                </c:pt>
                <c:pt idx="50">
                  <c:v>-1.2881816067654501E-2</c:v>
                </c:pt>
                <c:pt idx="51">
                  <c:v>0.26276893264465101</c:v>
                </c:pt>
                <c:pt idx="52">
                  <c:v>0.55381565726426596</c:v>
                </c:pt>
                <c:pt idx="53">
                  <c:v>0.83262453301204398</c:v>
                </c:pt>
                <c:pt idx="54">
                  <c:v>1.0677639527276801</c:v>
                </c:pt>
                <c:pt idx="55">
                  <c:v>1.22629022075854</c:v>
                </c:pt>
                <c:pt idx="56">
                  <c:v>1.27705561348576</c:v>
                </c:pt>
                <c:pt idx="57">
                  <c:v>1.19522338246669</c:v>
                </c:pt>
                <c:pt idx="58">
                  <c:v>0.968190955640711</c:v>
                </c:pt>
                <c:pt idx="59">
                  <c:v>0.60313990634504899</c:v>
                </c:pt>
                <c:pt idx="60">
                  <c:v>0.136449192069723</c:v>
                </c:pt>
                <c:pt idx="61">
                  <c:v>-0.35477327143412701</c:v>
                </c:pt>
                <c:pt idx="62">
                  <c:v>-0.73876644484843701</c:v>
                </c:pt>
                <c:pt idx="63">
                  <c:v>-0.81250533639345301</c:v>
                </c:pt>
                <c:pt idx="64">
                  <c:v>-0.28208899916383201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'80汇总'!$O$185:$O$265</c:f>
              <c:numCache>
                <c:formatCode>0.00_ </c:formatCode>
                <c:ptCount val="81"/>
                <c:pt idx="0">
                  <c:v>2.9641733098731802</c:v>
                </c:pt>
                <c:pt idx="1">
                  <c:v>3.8362866292926498E-2</c:v>
                </c:pt>
                <c:pt idx="2">
                  <c:v>-1.21882669836619</c:v>
                </c:pt>
                <c:pt idx="3">
                  <c:v>-1.37896358608475</c:v>
                </c:pt>
                <c:pt idx="4">
                  <c:v>-0.87556769328537398</c:v>
                </c:pt>
                <c:pt idx="5">
                  <c:v>-2.8398062182903399E-2</c:v>
                </c:pt>
                <c:pt idx="6">
                  <c:v>0.93535113528529001</c:v>
                </c:pt>
                <c:pt idx="7">
                  <c:v>1.86267282306479</c:v>
                </c:pt>
                <c:pt idx="8">
                  <c:v>2.6589293678719201</c:v>
                </c:pt>
                <c:pt idx="9">
                  <c:v>3.27435172690336</c:v>
                </c:pt>
                <c:pt idx="10">
                  <c:v>3.6926264418605399</c:v>
                </c:pt>
                <c:pt idx="11">
                  <c:v>3.92135548889692</c:v>
                </c:pt>
                <c:pt idx="12">
                  <c:v>3.9841875563731102</c:v>
                </c:pt>
                <c:pt idx="13">
                  <c:v>3.9144324827433201</c:v>
                </c:pt>
                <c:pt idx="14">
                  <c:v>3.7499833454943001</c:v>
                </c:pt>
                <c:pt idx="15">
                  <c:v>3.52938304882142</c:v>
                </c:pt>
                <c:pt idx="16">
                  <c:v>3.2888842126461602</c:v>
                </c:pt>
                <c:pt idx="17">
                  <c:v>3.0603627186652802</c:v>
                </c:pt>
                <c:pt idx="18">
                  <c:v>2.8699564203647401</c:v>
                </c:pt>
                <c:pt idx="19">
                  <c:v>2.73731127333998</c:v>
                </c:pt>
                <c:pt idx="20">
                  <c:v>2.6753274898315502</c:v>
                </c:pt>
                <c:pt idx="21">
                  <c:v>2.6903082671112801</c:v>
                </c:pt>
                <c:pt idx="22">
                  <c:v>2.7824231832503901</c:v>
                </c:pt>
                <c:pt idx="23">
                  <c:v>2.9464074958527098</c:v>
                </c:pt>
                <c:pt idx="24">
                  <c:v>3.17242731953628</c:v>
                </c:pt>
                <c:pt idx="25">
                  <c:v>3.44704899634801</c:v>
                </c:pt>
                <c:pt idx="26">
                  <c:v>3.7542589098036898</c:v>
                </c:pt>
                <c:pt idx="27">
                  <c:v>4.0764875279623602</c:v>
                </c:pt>
                <c:pt idx="28">
                  <c:v>4.3955985937975699</c:v>
                </c:pt>
                <c:pt idx="29">
                  <c:v>4.6938111121475998</c:v>
                </c:pt>
                <c:pt idx="30">
                  <c:v>4.9545281117067201</c:v>
                </c:pt>
                <c:pt idx="31">
                  <c:v>5.1630520878708097</c:v>
                </c:pt>
                <c:pt idx="32">
                  <c:v>5.3071725577427102</c:v>
                </c:pt>
                <c:pt idx="33">
                  <c:v>5.3776162822860698</c:v>
                </c:pt>
                <c:pt idx="34">
                  <c:v>5.3683554324325398</c:v>
                </c:pt>
                <c:pt idx="35">
                  <c:v>5.2767732959093703</c:v>
                </c:pt>
                <c:pt idx="36">
                  <c:v>5.1036910398065398</c:v>
                </c:pt>
                <c:pt idx="37">
                  <c:v>4.8532625600361596</c:v>
                </c:pt>
                <c:pt idx="38">
                  <c:v>4.5327475635136301</c:v>
                </c:pt>
                <c:pt idx="39">
                  <c:v>4.1521757413731804</c:v>
                </c:pt>
                <c:pt idx="40">
                  <c:v>3.72391720238226</c:v>
                </c:pt>
                <c:pt idx="41">
                  <c:v>3.26217624468384</c:v>
                </c:pt>
                <c:pt idx="42">
                  <c:v>2.7824270511067599</c:v>
                </c:pt>
                <c:pt idx="43">
                  <c:v>2.3008109985762699</c:v>
                </c:pt>
                <c:pt idx="44">
                  <c:v>1.8335159755144299</c:v>
                </c:pt>
                <c:pt idx="45">
                  <c:v>1.3961584028852101</c:v>
                </c:pt>
                <c:pt idx="46">
                  <c:v>1.00318855417618</c:v>
                </c:pt>
                <c:pt idx="47">
                  <c:v>0.66733926754077</c:v>
                </c:pt>
                <c:pt idx="48">
                  <c:v>0.39913723948860502</c:v>
                </c:pt>
                <c:pt idx="49">
                  <c:v>0.20649478363117699</c:v>
                </c:pt>
                <c:pt idx="50">
                  <c:v>9.4398230621850501E-2</c:v>
                </c:pt>
                <c:pt idx="51">
                  <c:v>6.47070357137043E-2</c:v>
                </c:pt>
                <c:pt idx="52">
                  <c:v>0.116075149360793</c:v>
                </c:pt>
                <c:pt idx="53">
                  <c:v>0.24400329290585701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'80汇总'!$P$185:$P$265</c:f>
              <c:numCache>
                <c:formatCode>0.00_ </c:formatCode>
                <c:ptCount val="81"/>
                <c:pt idx="0">
                  <c:v>5.4719486862428797</c:v>
                </c:pt>
                <c:pt idx="1">
                  <c:v>9.2090958999375392</c:v>
                </c:pt>
                <c:pt idx="2">
                  <c:v>12.3319752280362</c:v>
                </c:pt>
                <c:pt idx="3">
                  <c:v>14.7004773631937</c:v>
                </c:pt>
                <c:pt idx="4">
                  <c:v>16.2656324500864</c:v>
                </c:pt>
                <c:pt idx="5">
                  <c:v>17.046089102636898</c:v>
                </c:pt>
                <c:pt idx="6">
                  <c:v>17.108377863370599</c:v>
                </c:pt>
                <c:pt idx="7">
                  <c:v>16.550560791317601</c:v>
                </c:pt>
                <c:pt idx="8">
                  <c:v>15.488894434333901</c:v>
                </c:pt>
                <c:pt idx="9">
                  <c:v>14.047158240945899</c:v>
                </c:pt>
                <c:pt idx="10">
                  <c:v>12.3483244957935</c:v>
                </c:pt>
                <c:pt idx="11">
                  <c:v>10.508269121472701</c:v>
                </c:pt>
                <c:pt idx="12">
                  <c:v>8.6312451780704507</c:v>
                </c:pt>
                <c:pt idx="13">
                  <c:v>6.8068626099036997</c:v>
                </c:pt>
                <c:pt idx="14">
                  <c:v>5.1083387369705902</c:v>
                </c:pt>
                <c:pt idx="15">
                  <c:v>3.5918041663559599</c:v>
                </c:pt>
                <c:pt idx="16">
                  <c:v>2.29646820633408</c:v>
                </c:pt>
                <c:pt idx="17">
                  <c:v>1.24546650313264</c:v>
                </c:pt>
                <c:pt idx="18">
                  <c:v>0.44723148736159901</c:v>
                </c:pt>
                <c:pt idx="19">
                  <c:v>-0.102756686197921</c:v>
                </c:pt>
                <c:pt idx="20">
                  <c:v>-0.41996469518797103</c:v>
                </c:pt>
                <c:pt idx="21">
                  <c:v>-0.52865653616489505</c:v>
                </c:pt>
                <c:pt idx="22">
                  <c:v>-0.45969558852870002</c:v>
                </c:pt>
                <c:pt idx="23">
                  <c:v>-0.24837988759788801</c:v>
                </c:pt>
                <c:pt idx="24">
                  <c:v>6.7621006939539499E-2</c:v>
                </c:pt>
                <c:pt idx="25">
                  <c:v>0.45017163620275402</c:v>
                </c:pt>
                <c:pt idx="26">
                  <c:v>0.86237455498496696</c:v>
                </c:pt>
                <c:pt idx="27">
                  <c:v>1.2700392611589999</c:v>
                </c:pt>
                <c:pt idx="28">
                  <c:v>1.6428930349926101</c:v>
                </c:pt>
                <c:pt idx="29">
                  <c:v>1.9555199758466699</c:v>
                </c:pt>
                <c:pt idx="30">
                  <c:v>2.1880231482012502</c:v>
                </c:pt>
                <c:pt idx="31">
                  <c:v>2.3264126021341398</c:v>
                </c:pt>
                <c:pt idx="32">
                  <c:v>2.36272911746897</c:v>
                </c:pt>
                <c:pt idx="33">
                  <c:v>2.29491983369513</c:v>
                </c:pt>
                <c:pt idx="34">
                  <c:v>2.12648747111772</c:v>
                </c:pt>
                <c:pt idx="35">
                  <c:v>1.8659396210994601</c:v>
                </c:pt>
                <c:pt idx="36">
                  <c:v>1.5260685864357699</c:v>
                </c:pt>
                <c:pt idx="37">
                  <c:v>1.12309548428233</c:v>
                </c:pt>
                <c:pt idx="38">
                  <c:v>0.67571478709601296</c:v>
                </c:pt>
                <c:pt idx="39">
                  <c:v>0.20407716816795901</c:v>
                </c:pt>
                <c:pt idx="40">
                  <c:v>-0.27125055983000101</c:v>
                </c:pt>
                <c:pt idx="41">
                  <c:v>-0.73030947383881495</c:v>
                </c:pt>
                <c:pt idx="42">
                  <c:v>-1.15471821569189</c:v>
                </c:pt>
                <c:pt idx="43">
                  <c:v>-1.52855138270932</c:v>
                </c:pt>
                <c:pt idx="44">
                  <c:v>-1.8390918610626901</c:v>
                </c:pt>
                <c:pt idx="45">
                  <c:v>-2.0774252599785399</c:v>
                </c:pt>
                <c:pt idx="46">
                  <c:v>-2.23884830353389</c:v>
                </c:pt>
                <c:pt idx="47">
                  <c:v>-2.3230675083194998</c:v>
                </c:pt>
                <c:pt idx="48">
                  <c:v>-2.3341697149945899</c:v>
                </c:pt>
                <c:pt idx="49">
                  <c:v>-2.2803520519659202</c:v>
                </c:pt>
                <c:pt idx="50">
                  <c:v>-2.1734056916095601</c:v>
                </c:pt>
                <c:pt idx="51">
                  <c:v>-2.0279553096263099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'80汇总'!$Q$185:$Q$265</c:f>
              <c:numCache>
                <c:formatCode>0.00_ </c:formatCode>
                <c:ptCount val="81"/>
                <c:pt idx="0">
                  <c:v>5.2702489288369696</c:v>
                </c:pt>
                <c:pt idx="1">
                  <c:v>8.9030453899751301</c:v>
                </c:pt>
                <c:pt idx="2">
                  <c:v>11.8386305873161</c:v>
                </c:pt>
                <c:pt idx="3">
                  <c:v>13.9696195325576</c:v>
                </c:pt>
                <c:pt idx="4">
                  <c:v>15.2738374254322</c:v>
                </c:pt>
                <c:pt idx="5">
                  <c:v>15.791457449563101</c:v>
                </c:pt>
                <c:pt idx="6">
                  <c:v>15.6058823355388</c:v>
                </c:pt>
                <c:pt idx="7">
                  <c:v>14.8279714721342</c:v>
                </c:pt>
                <c:pt idx="8">
                  <c:v>13.583241105849</c:v>
                </c:pt>
                <c:pt idx="9">
                  <c:v>12.001690147073701</c:v>
                </c:pt>
                <c:pt idx="10">
                  <c:v>10.2099282982332</c:v>
                </c:pt>
                <c:pt idx="11">
                  <c:v>8.3253066351869904</c:v>
                </c:pt>
                <c:pt idx="12">
                  <c:v>6.4517734079959199</c:v>
                </c:pt>
                <c:pt idx="13">
                  <c:v>4.6771996808926701</c:v>
                </c:pt>
                <c:pt idx="14">
                  <c:v>3.0719405039092398</c:v>
                </c:pt>
                <c:pt idx="15">
                  <c:v>1.6884176001382201</c:v>
                </c:pt>
                <c:pt idx="16">
                  <c:v>0.56152906301130101</c:v>
                </c:pt>
                <c:pt idx="17">
                  <c:v>-0.29028971270349802</c:v>
                </c:pt>
                <c:pt idx="18">
                  <c:v>-0.86351169428650798</c:v>
                </c:pt>
                <c:pt idx="19">
                  <c:v>-1.1676111298259899</c:v>
                </c:pt>
                <c:pt idx="20">
                  <c:v>-1.2229279973518099</c:v>
                </c:pt>
                <c:pt idx="21">
                  <c:v>-1.05841265444461</c:v>
                </c:pt>
                <c:pt idx="22">
                  <c:v>-0.70934453462921898</c:v>
                </c:pt>
                <c:pt idx="23">
                  <c:v>-0.215104694185005</c:v>
                </c:pt>
                <c:pt idx="24">
                  <c:v>0.38293124858764199</c:v>
                </c:pt>
                <c:pt idx="25">
                  <c:v>1.04332572008406</c:v>
                </c:pt>
                <c:pt idx="26">
                  <c:v>1.7262949819018101</c:v>
                </c:pt>
                <c:pt idx="27">
                  <c:v>2.39517666121843</c:v>
                </c:pt>
                <c:pt idx="28">
                  <c:v>3.0176277142849299</c:v>
                </c:pt>
                <c:pt idx="29">
                  <c:v>3.56654087239311</c:v>
                </c:pt>
                <c:pt idx="30">
                  <c:v>4.0206761944814904</c:v>
                </c:pt>
                <c:pt idx="31">
                  <c:v>4.3650121446520904</c:v>
                </c:pt>
                <c:pt idx="32">
                  <c:v>4.59082762535615</c:v>
                </c:pt>
                <c:pt idx="33">
                  <c:v>4.6955326288500299</c:v>
                </c:pt>
                <c:pt idx="34">
                  <c:v>4.6822706199567499</c:v>
                </c:pt>
                <c:pt idx="35">
                  <c:v>4.5593204326682697</c:v>
                </c:pt>
                <c:pt idx="36">
                  <c:v>4.33932935142529</c:v>
                </c:pt>
                <c:pt idx="37">
                  <c:v>4.0384121551550196</c:v>
                </c:pt>
                <c:pt idx="38">
                  <c:v>3.6751532283094401</c:v>
                </c:pt>
                <c:pt idx="39">
                  <c:v>3.2695503880680898</c:v>
                </c:pt>
                <c:pt idx="40">
                  <c:v>2.8419398409546202</c:v>
                </c:pt>
                <c:pt idx="41">
                  <c:v>2.4119416647653602</c:v>
                </c:pt>
                <c:pt idx="42">
                  <c:v>1.99746441356521</c:v>
                </c:pt>
                <c:pt idx="43">
                  <c:v>1.6138058639436099</c:v>
                </c:pt>
                <c:pt idx="44">
                  <c:v>1.2728845604677399</c:v>
                </c:pt>
                <c:pt idx="45">
                  <c:v>0.98263367646419297</c:v>
                </c:pt>
                <c:pt idx="46">
                  <c:v>0.74658478358182201</c:v>
                </c:pt>
                <c:pt idx="47">
                  <c:v>0.56366441990218297</c:v>
                </c:pt>
                <c:pt idx="48">
                  <c:v>0.42822086150785299</c:v>
                </c:pt>
                <c:pt idx="49">
                  <c:v>0.33029223589164203</c:v>
                </c:pt>
                <c:pt idx="50">
                  <c:v>0.25612006939205401</c:v>
                </c:pt>
                <c:pt idx="51">
                  <c:v>0.188904531639388</c:v>
                </c:pt>
                <c:pt idx="52">
                  <c:v>0.10978903118319799</c:v>
                </c:pt>
                <c:pt idx="53">
                  <c:v>-9.4757339210538305E-4</c:v>
                </c:pt>
                <c:pt idx="54">
                  <c:v>-0.16252305588576199</c:v>
                </c:pt>
                <c:pt idx="55">
                  <c:v>-0.39215105788238702</c:v>
                </c:pt>
                <c:pt idx="56">
                  <c:v>-0.70346207185346399</c:v>
                </c:pt>
                <c:pt idx="57">
                  <c:v>-1.1049132806466599</c:v>
                </c:pt>
                <c:pt idx="58">
                  <c:v>-1.5982676590424101</c:v>
                </c:pt>
                <c:pt idx="59">
                  <c:v>-2.1772368193769802</c:v>
                </c:pt>
                <c:pt idx="60">
                  <c:v>-2.8263969397834701</c:v>
                </c:pt>
                <c:pt idx="61">
                  <c:v>-3.5205027581017299</c:v>
                </c:pt>
                <c:pt idx="62">
                  <c:v>-4.2243410263674503</c:v>
                </c:pt>
                <c:pt idx="63">
                  <c:v>-4.8932820328773596</c:v>
                </c:pt>
                <c:pt idx="64">
                  <c:v>-5.4747057705051603</c:v>
                </c:pt>
                <c:pt idx="65">
                  <c:v>-5.9104981025029302</c:v>
                </c:pt>
                <c:pt idx="66">
                  <c:v>-6.1408318158244501</c:v>
                </c:pt>
                <c:pt idx="67">
                  <c:v>-6.1094677821655399</c:v>
                </c:pt>
                <c:pt idx="68">
                  <c:v>-5.7708325499041999</c:v>
                </c:pt>
                <c:pt idx="69">
                  <c:v>-5.0991505818472804</c:v>
                </c:pt>
                <c:pt idx="70">
                  <c:v>-4.0999320206459204</c:v>
                </c:pt>
                <c:pt idx="71">
                  <c:v>-2.82414031422821</c:v>
                </c:pt>
                <c:pt idx="72">
                  <c:v>-1.38538826763334</c:v>
                </c:pt>
                <c:pt idx="73">
                  <c:v>1.9463907012582399E-2</c:v>
                </c:pt>
                <c:pt idx="74">
                  <c:v>1.08590916463653</c:v>
                </c:pt>
                <c:pt idx="75">
                  <c:v>1.3731668890728299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'80汇总'!$R$185:$R$265</c:f>
              <c:numCache>
                <c:formatCode>0.00_ </c:formatCode>
                <c:ptCount val="81"/>
                <c:pt idx="0">
                  <c:v>9.0159995498255991</c:v>
                </c:pt>
                <c:pt idx="1">
                  <c:v>2.7285088450588502</c:v>
                </c:pt>
                <c:pt idx="2">
                  <c:v>-0.85309291748537097</c:v>
                </c:pt>
                <c:pt idx="3">
                  <c:v>-2.5094702829010598</c:v>
                </c:pt>
                <c:pt idx="4">
                  <c:v>-2.8537980916198702</c:v>
                </c:pt>
                <c:pt idx="5">
                  <c:v>-2.3589058219063199</c:v>
                </c:pt>
                <c:pt idx="6">
                  <c:v>-1.38117295659437</c:v>
                </c:pt>
                <c:pt idx="7">
                  <c:v>-0.18144753823175799</c:v>
                </c:pt>
                <c:pt idx="8">
                  <c:v>1.05675423293292</c:v>
                </c:pt>
                <c:pt idx="9">
                  <c:v>2.2115234563695298</c:v>
                </c:pt>
                <c:pt idx="10">
                  <c:v>3.2090787379775199</c:v>
                </c:pt>
                <c:pt idx="11">
                  <c:v>4.0123140785629001</c:v>
                </c:pt>
                <c:pt idx="12">
                  <c:v>4.6111702580964904</c:v>
                </c:pt>
                <c:pt idx="13">
                  <c:v>5.0146380542612699</c:v>
                </c:pt>
                <c:pt idx="14">
                  <c:v>5.2442138012430002</c:v>
                </c:pt>
                <c:pt idx="15">
                  <c:v>5.3286396051164697</c:v>
                </c:pt>
                <c:pt idx="16">
                  <c:v>5.2997719855282304</c:v>
                </c:pt>
                <c:pt idx="17">
                  <c:v>5.1894338096819501</c:v>
                </c:pt>
                <c:pt idx="18">
                  <c:v>5.0271151238848502</c:v>
                </c:pt>
                <c:pt idx="19">
                  <c:v>4.8383988701219796</c:v>
                </c:pt>
                <c:pt idx="20">
                  <c:v>4.6439975002855798</c:v>
                </c:pt>
                <c:pt idx="21">
                  <c:v>4.4592961687947099</c:v>
                </c:pt>
                <c:pt idx="22">
                  <c:v>4.2943074954125402</c:v>
                </c:pt>
                <c:pt idx="23">
                  <c:v>4.15395184407235</c:v>
                </c:pt>
                <c:pt idx="24">
                  <c:v>4.0385856605075103</c:v>
                </c:pt>
                <c:pt idx="25">
                  <c:v>3.94470865138755</c:v>
                </c:pt>
                <c:pt idx="26">
                  <c:v>3.8657884705461201</c:v>
                </c:pt>
                <c:pt idx="27">
                  <c:v>3.7931491037034002</c:v>
                </c:pt>
                <c:pt idx="28">
                  <c:v>3.7168763118795098</c:v>
                </c:pt>
                <c:pt idx="29">
                  <c:v>3.6267003053948601</c:v>
                </c:pt>
                <c:pt idx="30">
                  <c:v>3.5128222750845</c:v>
                </c:pt>
                <c:pt idx="31">
                  <c:v>3.3666575049218901</c:v>
                </c:pt>
                <c:pt idx="32">
                  <c:v>3.1814735309167701</c:v>
                </c:pt>
                <c:pt idx="33">
                  <c:v>2.9529071946141898</c:v>
                </c:pt>
                <c:pt idx="34">
                  <c:v>2.6793494660555899</c:v>
                </c:pt>
                <c:pt idx="35">
                  <c:v>2.3621915804970199</c:v>
                </c:pt>
                <c:pt idx="36">
                  <c:v>2.0059303456109601</c:v>
                </c:pt>
                <c:pt idx="37">
                  <c:v>1.6181344311336801</c:v>
                </c:pt>
                <c:pt idx="38">
                  <c:v>1.2092770514011599</c:v>
                </c:pt>
                <c:pt idx="39">
                  <c:v>0.79244369228432998</c:v>
                </c:pt>
                <c:pt idx="40">
                  <c:v>0.382926418389339</c:v>
                </c:pt>
                <c:pt idx="41">
                  <c:v>-2.2811765743480099E-3</c:v>
                </c:pt>
                <c:pt idx="42">
                  <c:v>-0.34507214311477002</c:v>
                </c:pt>
                <c:pt idx="43">
                  <c:v>-0.62687942691871601</c:v>
                </c:pt>
                <c:pt idx="44">
                  <c:v>-0.82937469523421303</c:v>
                </c:pt>
                <c:pt idx="45">
                  <c:v>-0.93519213759118003</c:v>
                </c:pt>
                <c:pt idx="46">
                  <c:v>-0.92865589781389202</c:v>
                </c:pt>
                <c:pt idx="47">
                  <c:v>-0.79648940943766899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'80汇总'!$S$185:$S$265</c:f>
              <c:numCache>
                <c:formatCode>0.00_ </c:formatCode>
                <c:ptCount val="81"/>
                <c:pt idx="0">
                  <c:v>-0.95441236424874298</c:v>
                </c:pt>
                <c:pt idx="1">
                  <c:v>1.2644985938115201</c:v>
                </c:pt>
                <c:pt idx="2">
                  <c:v>2.44503393617304</c:v>
                </c:pt>
                <c:pt idx="3">
                  <c:v>2.9779606826210498</c:v>
                </c:pt>
                <c:pt idx="4">
                  <c:v>3.14503996338019</c:v>
                </c:pt>
                <c:pt idx="5">
                  <c:v>3.14113529397765</c:v>
                </c:pt>
                <c:pt idx="6">
                  <c:v>3.09312759012492</c:v>
                </c:pt>
                <c:pt idx="7">
                  <c:v>3.0759510833432402</c:v>
                </c:pt>
                <c:pt idx="8">
                  <c:v>3.1260452493239099</c:v>
                </c:pt>
                <c:pt idx="9">
                  <c:v>3.2524993542075298</c:v>
                </c:pt>
                <c:pt idx="10">
                  <c:v>3.4461482590904202</c:v>
                </c:pt>
                <c:pt idx="11">
                  <c:v>3.6868607001183702</c:v>
                </c:pt>
                <c:pt idx="12">
                  <c:v>3.9492443805088802</c:v>
                </c:pt>
                <c:pt idx="13">
                  <c:v>4.2069758717543202</c:v>
                </c:pt>
                <c:pt idx="14">
                  <c:v>4.4359475240974398</c:v>
                </c:pt>
                <c:pt idx="15">
                  <c:v>4.6164083311389801</c:v>
                </c:pt>
                <c:pt idx="16">
                  <c:v>4.7342609801355202</c:v>
                </c:pt>
                <c:pt idx="17">
                  <c:v>4.7816631481716199</c:v>
                </c:pt>
                <c:pt idx="18">
                  <c:v>4.7570674749482302</c:v>
                </c:pt>
                <c:pt idx="19">
                  <c:v>4.6648215554112502</c:v>
                </c:pt>
                <c:pt idx="20">
                  <c:v>4.5144367498578504</c:v>
                </c:pt>
                <c:pt idx="21">
                  <c:v>4.3196226055091698</c:v>
                </c:pt>
                <c:pt idx="22">
                  <c:v>4.0971722217970701</c:v>
                </c:pt>
                <c:pt idx="23">
                  <c:v>3.8657729718246499</c:v>
                </c:pt>
                <c:pt idx="24">
                  <c:v>3.6448066145851499</c:v>
                </c:pt>
                <c:pt idx="25">
                  <c:v>3.4531929965918802</c:v>
                </c:pt>
                <c:pt idx="26">
                  <c:v>3.3083222475324701</c:v>
                </c:pt>
                <c:pt idx="27">
                  <c:v>3.2251116225367</c:v>
                </c:pt>
                <c:pt idx="28">
                  <c:v>3.2152149334103499</c:v>
                </c:pt>
                <c:pt idx="29">
                  <c:v>3.2864048430499002</c:v>
                </c:pt>
                <c:pt idx="30">
                  <c:v>3.4421411708894998</c:v>
                </c:pt>
                <c:pt idx="31">
                  <c:v>3.6813317729133299</c:v>
                </c:pt>
                <c:pt idx="32">
                  <c:v>3.9982865172885198</c:v>
                </c:pt>
                <c:pt idx="33">
                  <c:v>4.3828593762068504</c:v>
                </c:pt>
                <c:pt idx="34">
                  <c:v>4.8207686959089902</c:v>
                </c:pt>
                <c:pt idx="35">
                  <c:v>5.2940812902490402</c:v>
                </c:pt>
                <c:pt idx="36">
                  <c:v>5.7818421283894201</c:v>
                </c:pt>
                <c:pt idx="37">
                  <c:v>6.2608280544769999</c:v>
                </c:pt>
                <c:pt idx="38">
                  <c:v>6.7064011862653903</c:v>
                </c:pt>
                <c:pt idx="39">
                  <c:v>7.0934353907087502</c:v>
                </c:pt>
                <c:pt idx="40">
                  <c:v>7.3972875275192802</c:v>
                </c:pt>
                <c:pt idx="41">
                  <c:v>7.5947839867392002</c:v>
                </c:pt>
                <c:pt idx="42">
                  <c:v>7.6651924230081496</c:v>
                </c:pt>
                <c:pt idx="43">
                  <c:v>7.5911485081690797</c:v>
                </c:pt>
                <c:pt idx="44">
                  <c:v>7.3595079845923603</c:v>
                </c:pt>
                <c:pt idx="45">
                  <c:v>6.9620953040024602</c:v>
                </c:pt>
                <c:pt idx="46">
                  <c:v>6.3963216814300896</c:v>
                </c:pt>
                <c:pt idx="47">
                  <c:v>5.6656474802994001</c:v>
                </c:pt>
                <c:pt idx="48">
                  <c:v>4.7798664729971199</c:v>
                </c:pt>
                <c:pt idx="49">
                  <c:v>3.7551926918212102</c:v>
                </c:pt>
                <c:pt idx="50">
                  <c:v>2.6141342973789801</c:v>
                </c:pt>
                <c:pt idx="51">
                  <c:v>1.38514314572005</c:v>
                </c:pt>
                <c:pt idx="52">
                  <c:v>0.10203353151563201</c:v>
                </c:pt>
                <c:pt idx="53">
                  <c:v>-1.1968310769296899</c:v>
                </c:pt>
                <c:pt idx="54">
                  <c:v>-2.46957861565993</c:v>
                </c:pt>
                <c:pt idx="55">
                  <c:v>-3.6720851979722502</c:v>
                </c:pt>
                <c:pt idx="56">
                  <c:v>-4.7594300019987497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'80汇总'!$T$185:$T$265</c:f>
              <c:numCache>
                <c:formatCode>0.00_ </c:formatCode>
                <c:ptCount val="81"/>
                <c:pt idx="0">
                  <c:v>-1.0219595189864401</c:v>
                </c:pt>
                <c:pt idx="1">
                  <c:v>-0.71032821192705797</c:v>
                </c:pt>
                <c:pt idx="2">
                  <c:v>-8.8020516443991795E-2</c:v>
                </c:pt>
                <c:pt idx="3">
                  <c:v>0.80787914615855705</c:v>
                </c:pt>
                <c:pt idx="4">
                  <c:v>1.9255541561296601</c:v>
                </c:pt>
                <c:pt idx="5">
                  <c:v>3.2048594686737499</c:v>
                </c:pt>
                <c:pt idx="6">
                  <c:v>4.5824669308161701</c:v>
                </c:pt>
                <c:pt idx="7">
                  <c:v>5.9959019088000396</c:v>
                </c:pt>
                <c:pt idx="8">
                  <c:v>7.3866104184967902</c:v>
                </c:pt>
                <c:pt idx="9">
                  <c:v>8.7021857235959494</c:v>
                </c:pt>
                <c:pt idx="10">
                  <c:v>9.89787348548621</c:v>
                </c:pt>
                <c:pt idx="11">
                  <c:v>10.937465014755499</c:v>
                </c:pt>
                <c:pt idx="12">
                  <c:v>11.793678987118801</c:v>
                </c:pt>
                <c:pt idx="13">
                  <c:v>12.4481231463305</c:v>
                </c:pt>
                <c:pt idx="14">
                  <c:v>12.890919023247999</c:v>
                </c:pt>
                <c:pt idx="15">
                  <c:v>13.1200645537012</c:v>
                </c:pt>
                <c:pt idx="16">
                  <c:v>13.140601678163399</c:v>
                </c:pt>
                <c:pt idx="17">
                  <c:v>12.9636485534387</c:v>
                </c:pt>
                <c:pt idx="18">
                  <c:v>12.6053489006429</c:v>
                </c:pt>
                <c:pt idx="19">
                  <c:v>12.085784254737501</c:v>
                </c:pt>
                <c:pt idx="20">
                  <c:v>11.4278884686445</c:v>
                </c:pt>
                <c:pt idx="21">
                  <c:v>10.656397759690501</c:v>
                </c:pt>
                <c:pt idx="22">
                  <c:v>9.7968638676344497</c:v>
                </c:pt>
                <c:pt idx="23">
                  <c:v>8.8747525219892704</c:v>
                </c:pt>
                <c:pt idx="24">
                  <c:v>7.9146443915777098</c:v>
                </c:pt>
                <c:pt idx="25">
                  <c:v>6.9395510114697601</c:v>
                </c:pt>
                <c:pt idx="26">
                  <c:v>5.9703538513801098</c:v>
                </c:pt>
                <c:pt idx="27">
                  <c:v>5.0253707055505599</c:v>
                </c:pt>
                <c:pt idx="28">
                  <c:v>4.1200499468792202</c:v>
                </c:pt>
                <c:pt idx="29">
                  <c:v>3.2667898976130298</c:v>
                </c:pt>
                <c:pt idx="30">
                  <c:v>2.4748776254621299</c:v>
                </c:pt>
                <c:pt idx="31">
                  <c:v>1.75053887733238</c:v>
                </c:pt>
                <c:pt idx="32">
                  <c:v>1.0970886130100801</c:v>
                </c:pt>
                <c:pt idx="33">
                  <c:v>0.51516969830575299</c:v>
                </c:pt>
                <c:pt idx="34">
                  <c:v>3.0657610766162699E-3</c:v>
                </c:pt>
                <c:pt idx="35">
                  <c:v>-0.442926995716038</c:v>
                </c:pt>
                <c:pt idx="36">
                  <c:v>-0.82808509194109303</c:v>
                </c:pt>
                <c:pt idx="37">
                  <c:v>-1.15881676281684</c:v>
                </c:pt>
                <c:pt idx="38">
                  <c:v>-1.4422113982296101</c:v>
                </c:pt>
                <c:pt idx="39">
                  <c:v>-1.6855960026793799</c:v>
                </c:pt>
                <c:pt idx="40">
                  <c:v>-1.8961147244549801</c:v>
                </c:pt>
                <c:pt idx="41">
                  <c:v>-2.08034663108673</c:v>
                </c:pt>
                <c:pt idx="42">
                  <c:v>-2.2439756885615698</c:v>
                </c:pt>
                <c:pt idx="43">
                  <c:v>-2.3915253367585301</c:v>
                </c:pt>
                <c:pt idx="44">
                  <c:v>-2.5261681402837701</c:v>
                </c:pt>
                <c:pt idx="45">
                  <c:v>-2.64961873498802</c:v>
                </c:pt>
                <c:pt idx="46">
                  <c:v>-2.7621156836455101</c:v>
                </c:pt>
                <c:pt idx="47">
                  <c:v>-2.8624949015655599</c:v>
                </c:pt>
                <c:pt idx="48">
                  <c:v>-2.9483540121365599</c:v>
                </c:pt>
                <c:pt idx="49">
                  <c:v>-3.0163033461109299</c:v>
                </c:pt>
                <c:pt idx="50">
                  <c:v>-3.0622953042240999</c:v>
                </c:pt>
                <c:pt idx="51">
                  <c:v>-3.0820194618849999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'80汇总'!$U$185:$U$265</c:f>
              <c:numCache>
                <c:formatCode>0.00_ </c:formatCode>
                <c:ptCount val="81"/>
                <c:pt idx="0">
                  <c:v>8.5985210117751606E-2</c:v>
                </c:pt>
                <c:pt idx="1">
                  <c:v>0.53219251597299599</c:v>
                </c:pt>
                <c:pt idx="2">
                  <c:v>1.1345325975788001</c:v>
                </c:pt>
                <c:pt idx="3">
                  <c:v>1.86484483718466</c:v>
                </c:pt>
                <c:pt idx="4">
                  <c:v>2.69111888513598</c:v>
                </c:pt>
                <c:pt idx="5">
                  <c:v>3.5796842769231398</c:v>
                </c:pt>
                <c:pt idx="6">
                  <c:v>4.4969955497886698</c:v>
                </c:pt>
                <c:pt idx="7">
                  <c:v>5.4110534721830703</c:v>
                </c:pt>
                <c:pt idx="8">
                  <c:v>6.2925008553838602</c:v>
                </c:pt>
                <c:pt idx="9">
                  <c:v>7.1154293148674697</c:v>
                </c:pt>
                <c:pt idx="10">
                  <c:v>7.8579312895625604</c:v>
                </c:pt>
                <c:pt idx="11">
                  <c:v>8.5024296098998402</c:v>
                </c:pt>
                <c:pt idx="12">
                  <c:v>9.0358149306273301</c:v>
                </c:pt>
                <c:pt idx="13">
                  <c:v>9.4494194116544996</c:v>
                </c:pt>
                <c:pt idx="14">
                  <c:v>9.7388531397585894</c:v>
                </c:pt>
                <c:pt idx="15">
                  <c:v>9.9037279357920003</c:v>
                </c:pt>
                <c:pt idx="16">
                  <c:v>9.9472913861134806</c:v>
                </c:pt>
                <c:pt idx="17">
                  <c:v>9.8759921732811193</c:v>
                </c:pt>
                <c:pt idx="18">
                  <c:v>9.6989960596447098</c:v>
                </c:pt>
                <c:pt idx="19">
                  <c:v>9.4276701982966102</c:v>
                </c:pt>
                <c:pt idx="20">
                  <c:v>9.0750518089625007</c:v>
                </c:pt>
                <c:pt idx="21">
                  <c:v>8.6553156617372107</c:v>
                </c:pt>
                <c:pt idx="22">
                  <c:v>8.1832532592159097</c:v>
                </c:pt>
                <c:pt idx="23">
                  <c:v>7.6737750973951702</c:v>
                </c:pt>
                <c:pt idx="24">
                  <c:v>7.1414459178752301</c:v>
                </c:pt>
                <c:pt idx="25">
                  <c:v>6.6000614382567502</c:v>
                </c:pt>
                <c:pt idx="26">
                  <c:v>6.0622736642693997</c:v>
                </c:pt>
                <c:pt idx="27">
                  <c:v>5.5392705460329399</c:v>
                </c:pt>
                <c:pt idx="28">
                  <c:v>5.0405144420526602</c:v>
                </c:pt>
                <c:pt idx="29">
                  <c:v>4.5735425978811097</c:v>
                </c:pt>
                <c:pt idx="30">
                  <c:v>4.1438316321138098</c:v>
                </c:pt>
                <c:pt idx="31">
                  <c:v>3.7547268502466902</c:v>
                </c:pt>
                <c:pt idx="32">
                  <c:v>3.4074360771007899</c:v>
                </c:pt>
                <c:pt idx="33">
                  <c:v>3.1010866110069899</c:v>
                </c:pt>
                <c:pt idx="34">
                  <c:v>2.83284285751304</c:v>
                </c:pt>
                <c:pt idx="35">
                  <c:v>2.5980811974378302</c:v>
                </c:pt>
                <c:pt idx="36">
                  <c:v>2.39061768324824</c:v>
                </c:pt>
                <c:pt idx="37">
                  <c:v>2.2029832391089501</c:v>
                </c:pt>
                <c:pt idx="38">
                  <c:v>2.02674016380471</c:v>
                </c:pt>
                <c:pt idx="39">
                  <c:v>1.8528329016143701</c:v>
                </c:pt>
                <c:pt idx="40">
                  <c:v>1.67196525443601</c:v>
                </c:pt>
                <c:pt idx="41">
                  <c:v>1.47499545894869</c:v>
                </c:pt>
                <c:pt idx="42">
                  <c:v>1.25333984538886</c:v>
                </c:pt>
                <c:pt idx="43">
                  <c:v>0.99937512943226303</c:v>
                </c:pt>
                <c:pt idx="44">
                  <c:v>0.70682876588090904</c:v>
                </c:pt>
                <c:pt idx="45">
                  <c:v>0.37114621257844499</c:v>
                </c:pt>
                <c:pt idx="46">
                  <c:v>-1.01765855999041E-2</c:v>
                </c:pt>
                <c:pt idx="47">
                  <c:v>-0.43730767845157797</c:v>
                </c:pt>
                <c:pt idx="48">
                  <c:v>-0.90785319774956896</c:v>
                </c:pt>
                <c:pt idx="49">
                  <c:v>-1.41670410113175</c:v>
                </c:pt>
                <c:pt idx="50">
                  <c:v>-1.9559689929547399</c:v>
                </c:pt>
                <c:pt idx="51">
                  <c:v>-2.51500676955088</c:v>
                </c:pt>
                <c:pt idx="52">
                  <c:v>-3.0805731209232601</c:v>
                </c:pt>
                <c:pt idx="53">
                  <c:v>-3.6370951631853301</c:v>
                </c:pt>
                <c:pt idx="54">
                  <c:v>-4.1670886767297599</c:v>
                </c:pt>
                <c:pt idx="55">
                  <c:v>-4.6517325823253897</c:v>
                </c:pt>
                <c:pt idx="56">
                  <c:v>-5.0716154039387202</c:v>
                </c:pt>
                <c:pt idx="57">
                  <c:v>-5.40766853953573</c:v>
                </c:pt>
                <c:pt idx="58">
                  <c:v>-5.6423011928674702</c:v>
                </c:pt>
                <c:pt idx="59">
                  <c:v>-5.7607518085307197</c:v>
                </c:pt>
                <c:pt idx="60">
                  <c:v>-5.7526707976461502</c:v>
                </c:pt>
                <c:pt idx="61">
                  <c:v>-5.6139492483429203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'80汇总'!$V$185:$V$265</c:f>
              <c:numCache>
                <c:formatCode>0.00_ </c:formatCode>
                <c:ptCount val="81"/>
                <c:pt idx="0">
                  <c:v>2.82488843715982</c:v>
                </c:pt>
                <c:pt idx="1">
                  <c:v>3.7242790936149999</c:v>
                </c:pt>
                <c:pt idx="2">
                  <c:v>4.6233848331416203</c:v>
                </c:pt>
                <c:pt idx="3">
                  <c:v>5.4878481310683096</c:v>
                </c:pt>
                <c:pt idx="4">
                  <c:v>6.2879826747099301</c:v>
                </c:pt>
                <c:pt idx="5">
                  <c:v>6.9995410546630401</c:v>
                </c:pt>
                <c:pt idx="6">
                  <c:v>7.6040701284231602</c:v>
                </c:pt>
                <c:pt idx="7">
                  <c:v>8.0889317421129299</c:v>
                </c:pt>
                <c:pt idx="8">
                  <c:v>8.4470588264824205</c:v>
                </c:pt>
                <c:pt idx="9">
                  <c:v>8.6765095458356303</c:v>
                </c:pt>
                <c:pt idx="10">
                  <c:v>8.7798751731626208</c:v>
                </c:pt>
                <c:pt idx="11">
                  <c:v>8.7635906915044508</c:v>
                </c:pt>
                <c:pt idx="12">
                  <c:v>8.6371907804581305</c:v>
                </c:pt>
                <c:pt idx="13">
                  <c:v>8.4125478377268301</c:v>
                </c:pt>
                <c:pt idx="14">
                  <c:v>8.1031230087589599</c:v>
                </c:pt>
                <c:pt idx="15">
                  <c:v>7.72325585276828</c:v>
                </c:pt>
                <c:pt idx="16">
                  <c:v>7.2875132608216902</c:v>
                </c:pt>
                <c:pt idx="17">
                  <c:v>6.8101135611855401</c:v>
                </c:pt>
                <c:pt idx="18">
                  <c:v>6.3044373987547901</c:v>
                </c:pt>
                <c:pt idx="19">
                  <c:v>5.78263295918034</c:v>
                </c:pt>
                <c:pt idx="20">
                  <c:v>5.2553194241569603</c:v>
                </c:pt>
                <c:pt idx="21">
                  <c:v>4.7313891924095897</c:v>
                </c:pt>
                <c:pt idx="22">
                  <c:v>4.2179063809938198</c:v>
                </c:pt>
                <c:pt idx="23">
                  <c:v>3.72009643389383</c:v>
                </c:pt>
                <c:pt idx="24">
                  <c:v>3.2414193091786299</c:v>
                </c:pt>
                <c:pt idx="25">
                  <c:v>2.78371669261929</c:v>
                </c:pt>
                <c:pt idx="26">
                  <c:v>2.3474219942623198</c:v>
                </c:pt>
                <c:pt idx="27">
                  <c:v>1.9318205252316001</c:v>
                </c:pt>
                <c:pt idx="28">
                  <c:v>1.53534622498086</c:v>
                </c:pt>
                <c:pt idx="29">
                  <c:v>1.1559006142198101</c:v>
                </c:pt>
                <c:pt idx="30">
                  <c:v>0.79117928586087805</c:v>
                </c:pt>
                <c:pt idx="31">
                  <c:v>0.43899121578415601</c:v>
                </c:pt>
                <c:pt idx="32">
                  <c:v>9.7556476346618098E-2</c:v>
                </c:pt>
                <c:pt idx="33">
                  <c:v>-0.23423143052985301</c:v>
                </c:pt>
                <c:pt idx="34">
                  <c:v>-0.55659143859473303</c:v>
                </c:pt>
                <c:pt idx="35">
                  <c:v>-0.86870050050321601</c:v>
                </c:pt>
                <c:pt idx="36">
                  <c:v>-1.1686087792283</c:v>
                </c:pt>
                <c:pt idx="37">
                  <c:v>-1.45323237543172</c:v>
                </c:pt>
                <c:pt idx="38">
                  <c:v>-1.7184292245639501</c:v>
                </c:pt>
                <c:pt idx="39">
                  <c:v>-1.9591611712143799</c:v>
                </c:pt>
                <c:pt idx="40">
                  <c:v>-2.16974226966803</c:v>
                </c:pt>
                <c:pt idx="41">
                  <c:v>-2.3441700690260099</c:v>
                </c:pt>
                <c:pt idx="42">
                  <c:v>-2.4765330188028298</c:v>
                </c:pt>
                <c:pt idx="43">
                  <c:v>-2.5614831759999799</c:v>
                </c:pt>
                <c:pt idx="44">
                  <c:v>-2.5947591074263001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'80汇总'!$W$185:$W$265</c:f>
              <c:numCache>
                <c:formatCode>0.00_ </c:formatCode>
                <c:ptCount val="81"/>
                <c:pt idx="0">
                  <c:v>0.35995699015534199</c:v>
                </c:pt>
                <c:pt idx="1">
                  <c:v>1.2952446071723001</c:v>
                </c:pt>
                <c:pt idx="2">
                  <c:v>1.95905316942334</c:v>
                </c:pt>
                <c:pt idx="3">
                  <c:v>2.3096039454768098</c:v>
                </c:pt>
                <c:pt idx="4">
                  <c:v>2.3564393571570599</c:v>
                </c:pt>
                <c:pt idx="5">
                  <c:v>2.14407217164743</c:v>
                </c:pt>
                <c:pt idx="6">
                  <c:v>1.73858909771527</c:v>
                </c:pt>
                <c:pt idx="7">
                  <c:v>1.2168759271782901</c:v>
                </c:pt>
                <c:pt idx="8">
                  <c:v>0.658153611083659</c:v>
                </c:pt>
                <c:pt idx="9">
                  <c:v>0.13753622171604199</c:v>
                </c:pt>
                <c:pt idx="10">
                  <c:v>0</c:v>
                </c:pt>
                <c:pt idx="11">
                  <c:v>-0.53608611195907796</c:v>
                </c:pt>
                <c:pt idx="12">
                  <c:v>-0.59429209373273495</c:v>
                </c:pt>
                <c:pt idx="13">
                  <c:v>-0.42753836691971903</c:v>
                </c:pt>
                <c:pt idx="14">
                  <c:v>-2.47706814888362E-2</c:v>
                </c:pt>
                <c:pt idx="15">
                  <c:v>0.61112268841297301</c:v>
                </c:pt>
                <c:pt idx="16">
                  <c:v>1.46459570861539</c:v>
                </c:pt>
                <c:pt idx="17">
                  <c:v>2.5091326584117599</c:v>
                </c:pt>
                <c:pt idx="18">
                  <c:v>3.7092136175497901</c:v>
                </c:pt>
                <c:pt idx="19">
                  <c:v>5.0224461654886197</c:v>
                </c:pt>
                <c:pt idx="20">
                  <c:v>6.4017660995661103</c:v>
                </c:pt>
                <c:pt idx="21">
                  <c:v>7.7976232998858404</c:v>
                </c:pt>
                <c:pt idx="22">
                  <c:v>9.1600815032312397</c:v>
                </c:pt>
                <c:pt idx="23">
                  <c:v>10.4407726960505</c:v>
                </c:pt>
                <c:pt idx="24">
                  <c:v>11.594658097624601</c:v>
                </c:pt>
                <c:pt idx="25">
                  <c:v>12.5815582789114</c:v>
                </c:pt>
                <c:pt idx="26">
                  <c:v>13.367424850137599</c:v>
                </c:pt>
                <c:pt idx="27">
                  <c:v>13.925335351256299</c:v>
                </c:pt>
                <c:pt idx="28">
                  <c:v>14.236201493505201</c:v>
                </c:pt>
                <c:pt idx="29">
                  <c:v>14.289188727944801</c:v>
                </c:pt>
                <c:pt idx="30">
                  <c:v>14.081852257592301</c:v>
                </c:pt>
                <c:pt idx="31">
                  <c:v>13.620001063917201</c:v>
                </c:pt>
                <c:pt idx="32">
                  <c:v>12.917307285941501</c:v>
                </c:pt>
                <c:pt idx="33">
                  <c:v>11.9946833707192</c:v>
                </c:pt>
                <c:pt idx="34">
                  <c:v>10.879453808250201</c:v>
                </c:pt>
                <c:pt idx="35">
                  <c:v>9.6043519708313507</c:v>
                </c:pt>
                <c:pt idx="36">
                  <c:v>8.2063755977726291</c:v>
                </c:pt>
                <c:pt idx="37">
                  <c:v>6.72553680008326</c:v>
                </c:pt>
                <c:pt idx="38">
                  <c:v>5.2035441069542703</c:v>
                </c:pt>
                <c:pt idx="39">
                  <c:v>3.6824550363588102</c:v>
                </c:pt>
                <c:pt idx="40">
                  <c:v>2.2033379459170201</c:v>
                </c:pt>
                <c:pt idx="41">
                  <c:v>0.80498150701900595</c:v>
                </c:pt>
                <c:pt idx="42">
                  <c:v>-0.47731095410339303</c:v>
                </c:pt>
                <c:pt idx="43">
                  <c:v>-1.6128067913672799</c:v>
                </c:pt>
                <c:pt idx="44">
                  <c:v>-2.5762760657567401</c:v>
                </c:pt>
                <c:pt idx="45">
                  <c:v>-3.34874043972117</c:v>
                </c:pt>
                <c:pt idx="46">
                  <c:v>-3.91801296141568</c:v>
                </c:pt>
                <c:pt idx="47">
                  <c:v>-4.2790072939176804</c:v>
                </c:pt>
                <c:pt idx="48">
                  <c:v>-4.4338001646316396</c:v>
                </c:pt>
                <c:pt idx="49">
                  <c:v>-4.3914367167259503</c:v>
                </c:pt>
                <c:pt idx="50">
                  <c:v>-4.1674750376070699</c:v>
                </c:pt>
                <c:pt idx="51">
                  <c:v>-3.7832734195845101</c:v>
                </c:pt>
                <c:pt idx="52">
                  <c:v>-3.2650318743091802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'80汇总'!$X$185:$X$265</c:f>
              <c:numCache>
                <c:formatCode>0.00_ </c:formatCode>
                <c:ptCount val="81"/>
                <c:pt idx="0">
                  <c:v>-0.48901605415344201</c:v>
                </c:pt>
                <c:pt idx="1">
                  <c:v>-9.4278532767892997E-2</c:v>
                </c:pt>
                <c:pt idx="2">
                  <c:v>0.59268766199886103</c:v>
                </c:pt>
                <c:pt idx="3">
                  <c:v>1.50154450475256</c:v>
                </c:pt>
                <c:pt idx="4">
                  <c:v>2.5552707180880501</c:v>
                </c:pt>
                <c:pt idx="5">
                  <c:v>3.67720314598738</c:v>
                </c:pt>
                <c:pt idx="6">
                  <c:v>4.79624632299124</c:v>
                </c:pt>
                <c:pt idx="7">
                  <c:v>5.8505121639767799</c:v>
                </c:pt>
                <c:pt idx="8">
                  <c:v>6.7896305328875304</c:v>
                </c:pt>
                <c:pt idx="9">
                  <c:v>7.5759510515130799</c:v>
                </c:pt>
                <c:pt idx="10">
                  <c:v>8.1848368813583008</c:v>
                </c:pt>
                <c:pt idx="11">
                  <c:v>8.6042323528303992</c:v>
                </c:pt>
                <c:pt idx="12">
                  <c:v>8.8336682263523301</c:v>
                </c:pt>
                <c:pt idx="13">
                  <c:v>8.88285104962943</c:v>
                </c:pt>
                <c:pt idx="14">
                  <c:v>8.7699665241176898</c:v>
                </c:pt>
                <c:pt idx="15">
                  <c:v>8.5198110118016803</c:v>
                </c:pt>
                <c:pt idx="16">
                  <c:v>8.1618503006141498</c:v>
                </c:pt>
                <c:pt idx="17">
                  <c:v>7.7282905033799603</c:v>
                </c:pt>
                <c:pt idx="18">
                  <c:v>7.2522324907753397</c:v>
                </c:pt>
                <c:pt idx="19">
                  <c:v>6.7659685538018302</c:v>
                </c:pt>
                <c:pt idx="20">
                  <c:v>6.2994680553324303</c:v>
                </c:pt>
                <c:pt idx="21">
                  <c:v>5.8790876636754401</c:v>
                </c:pt>
                <c:pt idx="22">
                  <c:v>5.5265313636928397</c:v>
                </c:pt>
                <c:pt idx="23">
                  <c:v>5.2580758127280998</c:v>
                </c:pt>
                <c:pt idx="24">
                  <c:v>5.0840677496628803</c:v>
                </c:pt>
                <c:pt idx="25">
                  <c:v>5.0086920756533804</c:v>
                </c:pt>
                <c:pt idx="26">
                  <c:v>5.0300019044426501</c:v>
                </c:pt>
                <c:pt idx="27">
                  <c:v>5.1401953289677804</c:v>
                </c:pt>
                <c:pt idx="28">
                  <c:v>5.3261178686336699</c:v>
                </c:pt>
                <c:pt idx="29">
                  <c:v>5.5699645489638003</c:v>
                </c:pt>
                <c:pt idx="30">
                  <c:v>5.8501513214887799</c:v>
                </c:pt>
                <c:pt idx="31">
                  <c:v>6.14232205722233</c:v>
                </c:pt>
                <c:pt idx="32">
                  <c:v>6.4204546420179103</c:v>
                </c:pt>
                <c:pt idx="33">
                  <c:v>6.6580277659075602</c:v>
                </c:pt>
                <c:pt idx="34">
                  <c:v>6.8292088317019299</c:v>
                </c:pt>
                <c:pt idx="35">
                  <c:v>6.9100230105949398</c:v>
                </c:pt>
                <c:pt idx="36">
                  <c:v>6.8794638441330402</c:v>
                </c:pt>
                <c:pt idx="37">
                  <c:v>6.7205069327831204</c:v>
                </c:pt>
                <c:pt idx="38">
                  <c:v>6.42099016101945</c:v>
                </c:pt>
                <c:pt idx="39">
                  <c:v>5.9743265889994701</c:v>
                </c:pt>
                <c:pt idx="40">
                  <c:v>5.3800195880949397</c:v>
                </c:pt>
                <c:pt idx="41">
                  <c:v>4.6439540166465099</c:v>
                </c:pt>
                <c:pt idx="42">
                  <c:v>3.77844221799596</c:v>
                </c:pt>
                <c:pt idx="43">
                  <c:v>2.8020093799696499</c:v>
                </c:pt>
                <c:pt idx="44">
                  <c:v>1.7389093197326899</c:v>
                </c:pt>
                <c:pt idx="45">
                  <c:v>0.61836905264883102</c:v>
                </c:pt>
                <c:pt idx="46">
                  <c:v>-0.52643143237741297</c:v>
                </c:pt>
                <c:pt idx="47">
                  <c:v>-1.65962893514335</c:v>
                </c:pt>
                <c:pt idx="48">
                  <c:v>-2.7441714872047398</c:v>
                </c:pt>
                <c:pt idx="49">
                  <c:v>-3.7435022452723898</c:v>
                </c:pt>
                <c:pt idx="50">
                  <c:v>-4.6233864665438</c:v>
                </c:pt>
                <c:pt idx="51">
                  <c:v>-5.3538232849133403</c:v>
                </c:pt>
                <c:pt idx="52">
                  <c:v>-5.9109713302832398</c:v>
                </c:pt>
                <c:pt idx="53">
                  <c:v>-6.2790037832982302</c:v>
                </c:pt>
                <c:pt idx="54">
                  <c:v>-6.4517942407140501</c:v>
                </c:pt>
                <c:pt idx="55">
                  <c:v>-6.4343197808665202</c:v>
                </c:pt>
                <c:pt idx="56">
                  <c:v>-6.2436518599064001</c:v>
                </c:pt>
                <c:pt idx="57">
                  <c:v>-5.90938914946691</c:v>
                </c:pt>
                <c:pt idx="58">
                  <c:v>-5.4733691249448704</c:v>
                </c:pt>
                <c:pt idx="59">
                  <c:v>-4.9884771559421601</c:v>
                </c:pt>
                <c:pt idx="60">
                  <c:v>-4.5163530169688402</c:v>
                </c:pt>
                <c:pt idx="61">
                  <c:v>-4.1237751279566099</c:v>
                </c:pt>
                <c:pt idx="62">
                  <c:v>-3.8774824733725302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'80汇总'!$Y$185:$Y$265</c:f>
              <c:numCache>
                <c:formatCode>0.00_ </c:formatCode>
                <c:ptCount val="81"/>
                <c:pt idx="0">
                  <c:v>-38.497311645007002</c:v>
                </c:pt>
                <c:pt idx="1">
                  <c:v>-21.381612555987999</c:v>
                </c:pt>
                <c:pt idx="2">
                  <c:v>-9.0550754895016503</c:v>
                </c:pt>
                <c:pt idx="3">
                  <c:v>-0.51146606780016401</c:v>
                </c:pt>
                <c:pt idx="4">
                  <c:v>5.0973757112277696</c:v>
                </c:pt>
                <c:pt idx="5">
                  <c:v>8.4794902440825606</c:v>
                </c:pt>
                <c:pt idx="6">
                  <c:v>10.219361962041701</c:v>
                </c:pt>
                <c:pt idx="7">
                  <c:v>10.793157663477499</c:v>
                </c:pt>
                <c:pt idx="8">
                  <c:v>10.582703925535601</c:v>
                </c:pt>
                <c:pt idx="9">
                  <c:v>9.8882665484702592</c:v>
                </c:pt>
                <c:pt idx="10">
                  <c:v>8.9401935517954492</c:v>
                </c:pt>
                <c:pt idx="11">
                  <c:v>7.9094818072765403</c:v>
                </c:pt>
                <c:pt idx="12">
                  <c:v>6.9173259596512997</c:v>
                </c:pt>
                <c:pt idx="13">
                  <c:v>6.0437068518315202</c:v>
                </c:pt>
                <c:pt idx="14">
                  <c:v>5.3350752372043697</c:v>
                </c:pt>
                <c:pt idx="15">
                  <c:v>4.8111851275121502</c:v>
                </c:pt>
                <c:pt idx="16">
                  <c:v>4.4711296906592901</c:v>
                </c:pt>
                <c:pt idx="17">
                  <c:v>4.2986311786526299</c:v>
                </c:pt>
                <c:pt idx="18">
                  <c:v>4.2666349317523897</c:v>
                </c:pt>
                <c:pt idx="19">
                  <c:v>4.3412560707709504</c:v>
                </c:pt>
                <c:pt idx="20">
                  <c:v>4.4851260553220298</c:v>
                </c:pt>
                <c:pt idx="21">
                  <c:v>4.6601848516863598</c:v>
                </c:pt>
                <c:pt idx="22">
                  <c:v>4.8299630198283703</c:v>
                </c:pt>
                <c:pt idx="23">
                  <c:v>4.9613965949563301</c:v>
                </c:pt>
                <c:pt idx="24">
                  <c:v>5.0262162048851202</c:v>
                </c:pt>
                <c:pt idx="25">
                  <c:v>5.00195043033162</c:v>
                </c:pt>
                <c:pt idx="26">
                  <c:v>4.8725819811212601</c:v>
                </c:pt>
                <c:pt idx="27">
                  <c:v>4.6288938271723401</c:v>
                </c:pt>
                <c:pt idx="28">
                  <c:v>4.2685409889561496</c:v>
                </c:pt>
                <c:pt idx="29">
                  <c:v>3.7958822580371701</c:v>
                </c:pt>
                <c:pt idx="30">
                  <c:v>3.2216046841164601</c:v>
                </c:pt>
                <c:pt idx="31">
                  <c:v>2.5621722309067301</c:v>
                </c:pt>
                <c:pt idx="32">
                  <c:v>1.83912856900014</c:v>
                </c:pt>
                <c:pt idx="33">
                  <c:v>1.07828253977088</c:v>
                </c:pt>
                <c:pt idx="34">
                  <c:v>0.30880339022271402</c:v>
                </c:pt>
                <c:pt idx="35">
                  <c:v>-0.43774855545775898</c:v>
                </c:pt>
                <c:pt idx="36">
                  <c:v>-1.12843155602332</c:v>
                </c:pt>
                <c:pt idx="37">
                  <c:v>-1.7299496474356699</c:v>
                </c:pt>
                <c:pt idx="38">
                  <c:v>-2.20967600795972</c:v>
                </c:pt>
                <c:pt idx="39">
                  <c:v>-2.5366525648309599</c:v>
                </c:pt>
                <c:pt idx="40">
                  <c:v>-2.6825473474086201</c:v>
                </c:pt>
                <c:pt idx="41">
                  <c:v>-2.6225525259100899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'80汇总'!$Z$185:$Z$265</c:f>
              <c:numCache>
                <c:formatCode>0.00_ </c:formatCode>
                <c:ptCount val="81"/>
                <c:pt idx="0">
                  <c:v>0.49965307739401099</c:v>
                </c:pt>
                <c:pt idx="1">
                  <c:v>1.9122194822854</c:v>
                </c:pt>
                <c:pt idx="2">
                  <c:v>3.2861719761615502</c:v>
                </c:pt>
                <c:pt idx="3">
                  <c:v>4.5390169910928302</c:v>
                </c:pt>
                <c:pt idx="4">
                  <c:v>5.6135200097090099</c:v>
                </c:pt>
                <c:pt idx="5">
                  <c:v>6.4739836004050204</c:v>
                </c:pt>
                <c:pt idx="6">
                  <c:v>7.1027876946339399</c:v>
                </c:pt>
                <c:pt idx="7">
                  <c:v>7.4971940222877702</c:v>
                </c:pt>
                <c:pt idx="8">
                  <c:v>7.6664148818791</c:v>
                </c:pt>
                <c:pt idx="9">
                  <c:v>7.6289447772845103</c:v>
                </c:pt>
                <c:pt idx="10">
                  <c:v>7.41015190219386</c:v>
                </c:pt>
                <c:pt idx="11">
                  <c:v>7.0401249971262301</c:v>
                </c:pt>
                <c:pt idx="12">
                  <c:v>6.5517697419271297</c:v>
                </c:pt>
                <c:pt idx="13">
                  <c:v>5.97914757904692</c:v>
                </c:pt>
                <c:pt idx="14">
                  <c:v>5.3560486896253403</c:v>
                </c:pt>
                <c:pt idx="15">
                  <c:v>4.71478976546135</c:v>
                </c:pt>
                <c:pt idx="16">
                  <c:v>4.0852262353416604</c:v>
                </c:pt>
                <c:pt idx="17">
                  <c:v>3.49396771392707</c:v>
                </c:pt>
                <c:pt idx="18">
                  <c:v>2.9637846454585399</c:v>
                </c:pt>
                <c:pt idx="19">
                  <c:v>2.5131934129391702</c:v>
                </c:pt>
                <c:pt idx="20">
                  <c:v>2.1562065761846299</c:v>
                </c:pt>
                <c:pt idx="21">
                  <c:v>1.9022343891945499</c:v>
                </c:pt>
                <c:pt idx="22">
                  <c:v>1.7561233287050699</c:v>
                </c:pt>
                <c:pt idx="23">
                  <c:v>1.71831704151525</c:v>
                </c:pt>
                <c:pt idx="24">
                  <c:v>1.7851248882486599</c:v>
                </c:pt>
                <c:pt idx="25">
                  <c:v>1.94908312562951</c:v>
                </c:pt>
                <c:pt idx="26">
                  <c:v>2.1993937280733902</c:v>
                </c:pt>
                <c:pt idx="27">
                  <c:v>2.5224259024904101</c:v>
                </c:pt>
                <c:pt idx="28">
                  <c:v>2.90226549759024</c:v>
                </c:pt>
                <c:pt idx="29">
                  <c:v>3.3212977507414898</c:v>
                </c:pt>
                <c:pt idx="30">
                  <c:v>3.7608091514963999</c:v>
                </c:pt>
                <c:pt idx="31">
                  <c:v>4.2015946313403898</c:v>
                </c:pt>
                <c:pt idx="32">
                  <c:v>4.6245568139311102</c:v>
                </c:pt>
                <c:pt idx="33">
                  <c:v>5.01128467922267</c:v>
                </c:pt>
                <c:pt idx="34">
                  <c:v>5.3445997082592003</c:v>
                </c:pt>
                <c:pt idx="35">
                  <c:v>5.6090583831862997</c:v>
                </c:pt>
                <c:pt idx="36">
                  <c:v>5.7914008191319999</c:v>
                </c:pt>
                <c:pt idx="37">
                  <c:v>5.8809363009968303</c:v>
                </c:pt>
                <c:pt idx="38">
                  <c:v>5.8698575890059796</c:v>
                </c:pt>
                <c:pt idx="39">
                  <c:v>5.7534770419187504</c:v>
                </c:pt>
                <c:pt idx="40">
                  <c:v>5.5303788862560204</c:v>
                </c:pt>
                <c:pt idx="41">
                  <c:v>5.20248333364166</c:v>
                </c:pt>
                <c:pt idx="42">
                  <c:v>4.7750197164967503</c:v>
                </c:pt>
                <c:pt idx="43">
                  <c:v>4.2564073746796698</c:v>
                </c:pt>
                <c:pt idx="44">
                  <c:v>3.6580446825647099</c:v>
                </c:pt>
                <c:pt idx="45">
                  <c:v>2.9940083569896601</c:v>
                </c:pt>
                <c:pt idx="46">
                  <c:v>2.2806670320812898</c:v>
                </c:pt>
                <c:pt idx="47">
                  <c:v>1.53621502668347</c:v>
                </c:pt>
                <c:pt idx="48">
                  <c:v>0.78013426420852106</c:v>
                </c:pt>
                <c:pt idx="49">
                  <c:v>3.2594433184130397E-2</c:v>
                </c:pt>
                <c:pt idx="50">
                  <c:v>-0.68619630038065005</c:v>
                </c:pt>
                <c:pt idx="51">
                  <c:v>-1.3566754007558901</c:v>
                </c:pt>
                <c:pt idx="52">
                  <c:v>-1.96062785061623</c:v>
                </c:pt>
                <c:pt idx="53">
                  <c:v>-2.4818862742530801</c:v>
                </c:pt>
                <c:pt idx="54">
                  <c:v>-2.90700715027182</c:v>
                </c:pt>
                <c:pt idx="55">
                  <c:v>-3.22589827386019</c:v>
                </c:pt>
                <c:pt idx="56">
                  <c:v>-3.4323698397870901</c:v>
                </c:pt>
                <c:pt idx="57">
                  <c:v>-3.5245786343364398</c:v>
                </c:pt>
                <c:pt idx="58">
                  <c:v>-3.5053318468082</c:v>
                </c:pt>
                <c:pt idx="59">
                  <c:v>-3.3822139393901298</c:v>
                </c:pt>
                <c:pt idx="60">
                  <c:v>-3.1674968482431902</c:v>
                </c:pt>
                <c:pt idx="61">
                  <c:v>-2.8777905280349598</c:v>
                </c:pt>
                <c:pt idx="62">
                  <c:v>-2.53338749732628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'80汇总'!$AA$185:$AA$265</c:f>
              <c:numCache>
                <c:formatCode>0.00_ </c:formatCode>
                <c:ptCount val="81"/>
                <c:pt idx="0">
                  <c:v>3.40423634330147</c:v>
                </c:pt>
                <c:pt idx="1">
                  <c:v>5.2990787634680299</c:v>
                </c:pt>
                <c:pt idx="2">
                  <c:v>7.0493365606899703</c:v>
                </c:pt>
                <c:pt idx="3">
                  <c:v>8.5797229255501097</c:v>
                </c:pt>
                <c:pt idx="4">
                  <c:v>9.8379949417465298</c:v>
                </c:pt>
                <c:pt idx="5">
                  <c:v>10.793430692859999</c:v>
                </c:pt>
                <c:pt idx="6">
                  <c:v>11.4348340750108</c:v>
                </c:pt>
                <c:pt idx="7">
                  <c:v>11.7681925891939</c:v>
                </c:pt>
                <c:pt idx="8">
                  <c:v>11.814100637048201</c:v>
                </c:pt>
                <c:pt idx="9">
                  <c:v>11.605048612826399</c:v>
                </c:pt>
                <c:pt idx="10">
                  <c:v>11.182666372391299</c:v>
                </c:pt>
                <c:pt idx="11">
                  <c:v>10.594998467168899</c:v>
                </c:pt>
                <c:pt idx="12">
                  <c:v>9.8938778571388006</c:v>
                </c:pt>
                <c:pt idx="13">
                  <c:v>9.1324546621411198</c:v>
                </c:pt>
                <c:pt idx="14">
                  <c:v>8.3629268750188892</c:v>
                </c:pt>
                <c:pt idx="15">
                  <c:v>7.6345108434095499</c:v>
                </c:pt>
                <c:pt idx="16">
                  <c:v>6.9916807293295999</c:v>
                </c:pt>
                <c:pt idx="17">
                  <c:v>6.4726980770831597</c:v>
                </c:pt>
                <c:pt idx="18">
                  <c:v>6.1084450604472602</c:v>
                </c:pt>
                <c:pt idx="19">
                  <c:v>5.92156793957143</c:v>
                </c:pt>
                <c:pt idx="20">
                  <c:v>5.9259307365361904</c:v>
                </c:pt>
                <c:pt idx="21">
                  <c:v>6.1263731360953297</c:v>
                </c:pt>
                <c:pt idx="22">
                  <c:v>6.5187611347265104</c:v>
                </c:pt>
                <c:pt idx="23">
                  <c:v>7.0903139967917097</c:v>
                </c:pt>
                <c:pt idx="24">
                  <c:v>7.8201866312931498</c:v>
                </c:pt>
                <c:pt idx="25">
                  <c:v>8.6802825764802591</c:v>
                </c:pt>
                <c:pt idx="26">
                  <c:v>9.6362693723550592</c:v>
                </c:pt>
                <c:pt idx="27">
                  <c:v>10.6487652129577</c:v>
                </c:pt>
                <c:pt idx="28">
                  <c:v>11.674663401228299</c:v>
                </c:pt>
                <c:pt idx="29">
                  <c:v>12.6685592791485</c:v>
                </c:pt>
                <c:pt idx="30">
                  <c:v>13.584242974870399</c:v>
                </c:pt>
                <c:pt idx="31">
                  <c:v>14.3762204965736</c:v>
                </c:pt>
                <c:pt idx="32">
                  <c:v>15.0012254098289</c:v>
                </c:pt>
                <c:pt idx="33">
                  <c:v>15.4196835614338</c:v>
                </c:pt>
                <c:pt idx="34">
                  <c:v>15.597094057761</c:v>
                </c:pt>
                <c:pt idx="35">
                  <c:v>15.505290970017199</c:v>
                </c:pt>
                <c:pt idx="36">
                  <c:v>15.1235520218665</c:v>
                </c:pt>
                <c:pt idx="37">
                  <c:v>14.4395228174011</c:v>
                </c:pt>
                <c:pt idx="38">
                  <c:v>13.449927988625401</c:v>
                </c:pt>
                <c:pt idx="39">
                  <c:v>12.161043982101299</c:v>
                </c:pt>
                <c:pt idx="40">
                  <c:v>10.588912063815499</c:v>
                </c:pt>
                <c:pt idx="41">
                  <c:v>8.7592744999060006</c:v>
                </c:pt>
                <c:pt idx="42">
                  <c:v>6.7072217681839099</c:v>
                </c:pt>
                <c:pt idx="43">
                  <c:v>4.4765440723517997</c:v>
                </c:pt>
                <c:pt idx="44">
                  <c:v>2.11878636604375</c:v>
                </c:pt>
                <c:pt idx="45">
                  <c:v>-0.30798745113845899</c:v>
                </c:pt>
                <c:pt idx="46">
                  <c:v>-2.7407085301145502</c:v>
                </c:pt>
                <c:pt idx="47">
                  <c:v>-5.1130751325337496</c:v>
                </c:pt>
                <c:pt idx="48">
                  <c:v>-7.3575546147461104</c:v>
                </c:pt>
                <c:pt idx="49">
                  <c:v>-9.4075786641272998</c:v>
                </c:pt>
                <c:pt idx="50">
                  <c:v>-11.199886066762099</c:v>
                </c:pt>
                <c:pt idx="51">
                  <c:v>-12.6769577164296</c:v>
                </c:pt>
                <c:pt idx="52">
                  <c:v>-13.789478487119499</c:v>
                </c:pt>
                <c:pt idx="53">
                  <c:v>-14.498749983546</c:v>
                </c:pt>
                <c:pt idx="54">
                  <c:v>-14.7789670588039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38960"/>
        <c:axId val="-2020242768"/>
      </c:scatterChart>
      <c:valAx>
        <c:axId val="-202023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2768"/>
        <c:crosses val="autoZero"/>
        <c:crossBetween val="midCat"/>
      </c:valAx>
      <c:valAx>
        <c:axId val="-202024276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38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rad53-T354A </a:t>
            </a:r>
            <a:r>
              <a:rPr lang="zh-CN" altLang="en-US"/>
              <a:t>处理后数据</a:t>
            </a:r>
            <a:endParaRPr lang="en-US" altLang="zh-CN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'[20150116 FACS数据.xlsx]Sheet1'!$C$43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FACS数据.xlsx]Sheet1'!$C$44:$C$50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'[20150116 FACS数据.xlsx]Sheet1'!$D$43</c:f>
              <c:strCache>
                <c:ptCount val="1"/>
                <c:pt idx="0">
                  <c:v>1 mM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FACS数据.xlsx]Sheet1'!$D$44:$D$50</c:f>
              <c:numCache>
                <c:formatCode>General</c:formatCode>
                <c:ptCount val="7"/>
                <c:pt idx="0">
                  <c:v>0</c:v>
                </c:pt>
                <c:pt idx="1">
                  <c:v>50</c:v>
                </c:pt>
                <c:pt idx="2">
                  <c:v>28</c:v>
                </c:pt>
                <c:pt idx="3">
                  <c:v>18</c:v>
                </c:pt>
                <c:pt idx="4">
                  <c:v>10</c:v>
                </c:pt>
                <c:pt idx="5">
                  <c:v>23</c:v>
                </c:pt>
                <c:pt idx="6">
                  <c:v>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'[20150116 FACS数据.xlsx]Sheet1'!$E$43</c:f>
              <c:strCache>
                <c:ptCount val="1"/>
                <c:pt idx="0">
                  <c:v>3 mM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FACS数据.xlsx]Sheet1'!$E$44:$E$50</c:f>
              <c:numCache>
                <c:formatCode>General</c:formatCode>
                <c:ptCount val="7"/>
                <c:pt idx="0">
                  <c:v>0</c:v>
                </c:pt>
                <c:pt idx="1">
                  <c:v>38</c:v>
                </c:pt>
                <c:pt idx="2">
                  <c:v>14</c:v>
                </c:pt>
                <c:pt idx="3">
                  <c:v>35</c:v>
                </c:pt>
                <c:pt idx="4">
                  <c:v>22</c:v>
                </c:pt>
                <c:pt idx="5">
                  <c:v>53</c:v>
                </c:pt>
                <c:pt idx="6">
                  <c:v>29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'[20150116 FACS数据.xlsx]Sheet1'!$F$43</c:f>
              <c:strCache>
                <c:ptCount val="1"/>
                <c:pt idx="0">
                  <c:v>6 mM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FACS数据.xlsx]Sheet1'!$F$44:$F$50</c:f>
              <c:numCache>
                <c:formatCode>General</c:formatCode>
                <c:ptCount val="7"/>
                <c:pt idx="0">
                  <c:v>0</c:v>
                </c:pt>
                <c:pt idx="1">
                  <c:v>59</c:v>
                </c:pt>
                <c:pt idx="2">
                  <c:v>11</c:v>
                </c:pt>
                <c:pt idx="3">
                  <c:v>42</c:v>
                </c:pt>
                <c:pt idx="4">
                  <c:v>29</c:v>
                </c:pt>
                <c:pt idx="5">
                  <c:v>69</c:v>
                </c:pt>
                <c:pt idx="6">
                  <c:v>69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'[20150116 FACS数据.xlsx]Sheet1'!$G$43</c:f>
              <c:strCache>
                <c:ptCount val="1"/>
                <c:pt idx="0">
                  <c:v>9 mM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layout>
                <c:manualLayout>
                  <c:x val="5.624331680762127E-2"/>
                  <c:y val="-9.1197652017634967E-3"/>
                </c:manualLayout>
              </c:layout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FACS数据.xlsx]Sheet1'!$G$44:$G$50</c:f>
              <c:numCache>
                <c:formatCode>General</c:formatCode>
                <c:ptCount val="7"/>
                <c:pt idx="0">
                  <c:v>0</c:v>
                </c:pt>
                <c:pt idx="1">
                  <c:v>52</c:v>
                </c:pt>
                <c:pt idx="2">
                  <c:v>49</c:v>
                </c:pt>
                <c:pt idx="3">
                  <c:v>55</c:v>
                </c:pt>
                <c:pt idx="4">
                  <c:v>85</c:v>
                </c:pt>
                <c:pt idx="5">
                  <c:v>184</c:v>
                </c:pt>
                <c:pt idx="6">
                  <c:v>187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'[20150116 FACS数据.xlsx]Sheet1'!$H$43</c:f>
              <c:strCache>
                <c:ptCount val="1"/>
                <c:pt idx="0">
                  <c:v>12 mM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FACS数据.xlsx]Sheet1'!$H$44:$H$50</c:f>
              <c:numCache>
                <c:formatCode>General</c:formatCode>
                <c:ptCount val="7"/>
                <c:pt idx="0">
                  <c:v>0</c:v>
                </c:pt>
                <c:pt idx="1">
                  <c:v>60</c:v>
                </c:pt>
                <c:pt idx="2">
                  <c:v>69</c:v>
                </c:pt>
                <c:pt idx="3">
                  <c:v>85</c:v>
                </c:pt>
                <c:pt idx="4">
                  <c:v>158</c:v>
                </c:pt>
                <c:pt idx="5">
                  <c:v>251</c:v>
                </c:pt>
                <c:pt idx="6">
                  <c:v>285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'[20150116 FACS数据.xlsx]Sheet1'!$I$43</c:f>
              <c:strCache>
                <c:ptCount val="1"/>
                <c:pt idx="0">
                  <c:v>15 mM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FACS数据.xlsx]Sheet1'!$I$44:$I$50</c:f>
              <c:numCache>
                <c:formatCode>General</c:formatCode>
                <c:ptCount val="7"/>
                <c:pt idx="0">
                  <c:v>0</c:v>
                </c:pt>
                <c:pt idx="1">
                  <c:v>69</c:v>
                </c:pt>
                <c:pt idx="2">
                  <c:v>73</c:v>
                </c:pt>
                <c:pt idx="3">
                  <c:v>143</c:v>
                </c:pt>
                <c:pt idx="4">
                  <c:v>177</c:v>
                </c:pt>
                <c:pt idx="5">
                  <c:v>326</c:v>
                </c:pt>
                <c:pt idx="6">
                  <c:v>356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'[20150116 FACS数据.xlsx]Sheet1'!$J$43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FACS数据.xlsx]Sheet1'!$J$44:$J$50</c:f>
              <c:numCache>
                <c:formatCode>General</c:formatCode>
                <c:ptCount val="7"/>
                <c:pt idx="0">
                  <c:v>0</c:v>
                </c:pt>
                <c:pt idx="1">
                  <c:v>43</c:v>
                </c:pt>
                <c:pt idx="2">
                  <c:v>89</c:v>
                </c:pt>
                <c:pt idx="3">
                  <c:v>131</c:v>
                </c:pt>
                <c:pt idx="4">
                  <c:v>233</c:v>
                </c:pt>
                <c:pt idx="5">
                  <c:v>417</c:v>
                </c:pt>
                <c:pt idx="6">
                  <c:v>512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0238416"/>
        <c:axId val="-2020237872"/>
      </c:lineChart>
      <c:catAx>
        <c:axId val="-2020238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after release from α-factor/h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37872"/>
        <c:crosses val="autoZero"/>
        <c:auto val="1"/>
        <c:lblAlgn val="ctr"/>
        <c:lblOffset val="100"/>
        <c:noMultiLvlLbl val="0"/>
      </c:catAx>
      <c:valAx>
        <c:axId val="-202023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Rnr3-GFP/A.U.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38416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23576427946506687"/>
          <c:y val="7.7339954695872709E-2"/>
          <c:w val="0.58599429878957443"/>
          <c:h val="0.16294392179288544"/>
        </c:manualLayout>
      </c:layout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单细胞拍摄结果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896735555347322E-2"/>
          <c:y val="0.22423869605712876"/>
          <c:w val="0.8539622440335658"/>
          <c:h val="0.60628717391949671"/>
        </c:manualLayout>
      </c:layout>
      <c:scatterChart>
        <c:scatterStyle val="lineMarker"/>
        <c:varyColors val="0"/>
        <c:ser>
          <c:idx val="0"/>
          <c:order val="0"/>
          <c:tx>
            <c:v>6 mM (8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汇总'!$S$68:$S$100</c:f>
              <c:numCache>
                <c:formatCode>0.00_);[Red]\(0.00\)</c:formatCode>
                <c:ptCount val="33"/>
                <c:pt idx="0">
                  <c:v>144.26444444444451</c:v>
                </c:pt>
                <c:pt idx="1">
                  <c:v>147.6537777777778</c:v>
                </c:pt>
                <c:pt idx="2">
                  <c:v>148.55899999999994</c:v>
                </c:pt>
                <c:pt idx="3">
                  <c:v>156.71133333333333</c:v>
                </c:pt>
                <c:pt idx="4">
                  <c:v>169.49811111111114</c:v>
                </c:pt>
                <c:pt idx="5">
                  <c:v>187.65622222222223</c:v>
                </c:pt>
                <c:pt idx="6">
                  <c:v>207.86055555555552</c:v>
                </c:pt>
                <c:pt idx="7">
                  <c:v>247.06633333333332</c:v>
                </c:pt>
                <c:pt idx="8">
                  <c:v>283.41000000000008</c:v>
                </c:pt>
                <c:pt idx="9">
                  <c:v>317.59511111111107</c:v>
                </c:pt>
                <c:pt idx="10">
                  <c:v>346.07633333333331</c:v>
                </c:pt>
                <c:pt idx="11">
                  <c:v>378.72144444444439</c:v>
                </c:pt>
                <c:pt idx="12">
                  <c:v>395.25499999999988</c:v>
                </c:pt>
                <c:pt idx="13">
                  <c:v>413.19677777777781</c:v>
                </c:pt>
                <c:pt idx="14">
                  <c:v>426.55022222222215</c:v>
                </c:pt>
                <c:pt idx="15">
                  <c:v>440.23511111111117</c:v>
                </c:pt>
                <c:pt idx="16">
                  <c:v>450.36355555555554</c:v>
                </c:pt>
                <c:pt idx="17">
                  <c:v>447.05055555555555</c:v>
                </c:pt>
                <c:pt idx="18">
                  <c:v>458.19949999999994</c:v>
                </c:pt>
                <c:pt idx="19">
                  <c:v>459.80150000000003</c:v>
                </c:pt>
                <c:pt idx="20">
                  <c:v>455.58075000000002</c:v>
                </c:pt>
                <c:pt idx="21">
                  <c:v>467.37357142857144</c:v>
                </c:pt>
                <c:pt idx="22">
                  <c:v>496.8411666666666</c:v>
                </c:pt>
                <c:pt idx="23">
                  <c:v>470.63479999999998</c:v>
                </c:pt>
                <c:pt idx="24">
                  <c:v>470.6336</c:v>
                </c:pt>
                <c:pt idx="25">
                  <c:v>463.14279999999997</c:v>
                </c:pt>
                <c:pt idx="26">
                  <c:v>484.72174999999993</c:v>
                </c:pt>
                <c:pt idx="27">
                  <c:v>393.96500000000003</c:v>
                </c:pt>
                <c:pt idx="28">
                  <c:v>378.42399999999986</c:v>
                </c:pt>
                <c:pt idx="29">
                  <c:v>377.78399999999988</c:v>
                </c:pt>
                <c:pt idx="30">
                  <c:v>376.20000000000005</c:v>
                </c:pt>
                <c:pt idx="31">
                  <c:v>379.25399999999991</c:v>
                </c:pt>
                <c:pt idx="32">
                  <c:v>376.96199999999988</c:v>
                </c:pt>
              </c:numCache>
            </c:numRef>
          </c:yVal>
          <c:smooth val="0"/>
        </c:ser>
        <c:ser>
          <c:idx val="1"/>
          <c:order val="1"/>
          <c:tx>
            <c:v>10 mM (10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汇总'!$T$68:$T$100</c:f>
              <c:numCache>
                <c:formatCode>General</c:formatCode>
                <c:ptCount val="33"/>
                <c:pt idx="0">
                  <c:v>181.166</c:v>
                </c:pt>
                <c:pt idx="1">
                  <c:v>184.60189999999997</c:v>
                </c:pt>
                <c:pt idx="2">
                  <c:v>191.06060000000002</c:v>
                </c:pt>
                <c:pt idx="3">
                  <c:v>200.30780000000001</c:v>
                </c:pt>
                <c:pt idx="4">
                  <c:v>211.59340000000003</c:v>
                </c:pt>
                <c:pt idx="5">
                  <c:v>229.5085</c:v>
                </c:pt>
                <c:pt idx="6">
                  <c:v>252.24799999999999</c:v>
                </c:pt>
                <c:pt idx="7">
                  <c:v>286.62610000000006</c:v>
                </c:pt>
                <c:pt idx="8">
                  <c:v>323.51249999999993</c:v>
                </c:pt>
                <c:pt idx="9">
                  <c:v>368.88629999999995</c:v>
                </c:pt>
                <c:pt idx="10">
                  <c:v>415.58100000000002</c:v>
                </c:pt>
                <c:pt idx="11">
                  <c:v>454.44979999999998</c:v>
                </c:pt>
                <c:pt idx="12">
                  <c:v>487.88649999999996</c:v>
                </c:pt>
                <c:pt idx="13">
                  <c:v>510.31550000000004</c:v>
                </c:pt>
                <c:pt idx="14">
                  <c:v>531.03129999999999</c:v>
                </c:pt>
                <c:pt idx="15">
                  <c:v>536.99699999999996</c:v>
                </c:pt>
                <c:pt idx="16">
                  <c:v>542.34749999999997</c:v>
                </c:pt>
                <c:pt idx="17">
                  <c:v>544.67789999999991</c:v>
                </c:pt>
                <c:pt idx="18">
                  <c:v>549.8836</c:v>
                </c:pt>
                <c:pt idx="19">
                  <c:v>545.13611111111118</c:v>
                </c:pt>
                <c:pt idx="20">
                  <c:v>551.82788888888888</c:v>
                </c:pt>
                <c:pt idx="21">
                  <c:v>553.7883333333333</c:v>
                </c:pt>
                <c:pt idx="22">
                  <c:v>551.37733333333335</c:v>
                </c:pt>
                <c:pt idx="23">
                  <c:v>546.45977777777773</c:v>
                </c:pt>
                <c:pt idx="24">
                  <c:v>547.91150000000005</c:v>
                </c:pt>
                <c:pt idx="25">
                  <c:v>542.77375000000006</c:v>
                </c:pt>
                <c:pt idx="26">
                  <c:v>536.90337499999998</c:v>
                </c:pt>
                <c:pt idx="27">
                  <c:v>527.41585714285713</c:v>
                </c:pt>
                <c:pt idx="28">
                  <c:v>478.94100000000003</c:v>
                </c:pt>
                <c:pt idx="29">
                  <c:v>457.27780000000001</c:v>
                </c:pt>
                <c:pt idx="30">
                  <c:v>491.7087499999999</c:v>
                </c:pt>
                <c:pt idx="31">
                  <c:v>522.70466666666675</c:v>
                </c:pt>
                <c:pt idx="32">
                  <c:v>515.31866666666667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41136"/>
        <c:axId val="-2014431328"/>
      </c:scatterChart>
      <c:valAx>
        <c:axId val="-2020241136"/>
        <c:scaling>
          <c:orientation val="minMax"/>
          <c:max val="1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Time/min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1328"/>
        <c:crosses val="autoZero"/>
        <c:crossBetween val="midCat"/>
      </c:valAx>
      <c:valAx>
        <c:axId val="-20144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Rnr3-GFP/A.U.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0241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d[Rnr3-GFP]/</a:t>
            </a:r>
            <a:r>
              <a:rPr lang="en-US" altLang="zh-CN" dirty="0" err="1" smtClean="0"/>
              <a:t>dt</a:t>
            </a:r>
            <a:endParaRPr lang="en-US" altLang="zh-CN" dirty="0"/>
          </a:p>
        </c:rich>
      </c:tx>
      <c:layout>
        <c:manualLayout>
          <c:xMode val="edge"/>
          <c:yMode val="edge"/>
          <c:x val="0.42615966754155732"/>
          <c:y val="6.9444444444444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汇总'!$U$68:$U$100</c:f>
              <c:numCache>
                <c:formatCode>General</c:formatCode>
                <c:ptCount val="33"/>
                <c:pt idx="0">
                  <c:v>-1.6566378399694399</c:v>
                </c:pt>
                <c:pt idx="1">
                  <c:v>0.59143860189017705</c:v>
                </c:pt>
                <c:pt idx="2">
                  <c:v>1.36561305812571</c:v>
                </c:pt>
                <c:pt idx="3">
                  <c:v>2.0194085437123199</c:v>
                </c:pt>
                <c:pt idx="4">
                  <c:v>3.0075683827159501</c:v>
                </c:pt>
                <c:pt idx="5">
                  <c:v>4.2844585420510501</c:v>
                </c:pt>
                <c:pt idx="6">
                  <c:v>5.5853275463919703</c:v>
                </c:pt>
                <c:pt idx="7">
                  <c:v>6.6116186927266201</c:v>
                </c:pt>
                <c:pt idx="8">
                  <c:v>7.1397087963202601</c:v>
                </c:pt>
                <c:pt idx="9">
                  <c:v>7.0706272131369197</c:v>
                </c:pt>
                <c:pt idx="10">
                  <c:v>6.4364883970455704</c:v>
                </c:pt>
                <c:pt idx="11">
                  <c:v>5.3775507634164903</c:v>
                </c:pt>
                <c:pt idx="12">
                  <c:v>4.1019941439940499</c:v>
                </c:pt>
                <c:pt idx="13">
                  <c:v>2.8386876312131601</c:v>
                </c:pt>
                <c:pt idx="14">
                  <c:v>1.79139912339743</c:v>
                </c:pt>
                <c:pt idx="15">
                  <c:v>1.10107739557304</c:v>
                </c:pt>
                <c:pt idx="16">
                  <c:v>0.82101703389314196</c:v>
                </c:pt>
                <c:pt idx="17">
                  <c:v>0.907896084956336</c:v>
                </c:pt>
                <c:pt idx="18">
                  <c:v>1.22985578459468</c:v>
                </c:pt>
                <c:pt idx="19">
                  <c:v>1.5909712439494399</c:v>
                </c:pt>
                <c:pt idx="20">
                  <c:v>1.7696414839715</c:v>
                </c:pt>
                <c:pt idx="21">
                  <c:v>1.5666067227598</c:v>
                </c:pt>
                <c:pt idx="22">
                  <c:v>0.85648033337895102</c:v>
                </c:pt>
                <c:pt idx="23">
                  <c:v>-0.36513759684043301</c:v>
                </c:pt>
                <c:pt idx="24">
                  <c:v>-1.9487186613202301</c:v>
                </c:pt>
                <c:pt idx="25">
                  <c:v>-3.5836105260192599</c:v>
                </c:pt>
                <c:pt idx="26">
                  <c:v>-4.8299818471665201</c:v>
                </c:pt>
                <c:pt idx="27">
                  <c:v>-5.2051227310049697</c:v>
                </c:pt>
                <c:pt idx="28">
                  <c:v>-4.3411362379479996</c:v>
                </c:pt>
                <c:pt idx="29">
                  <c:v>-2.2328769207693799</c:v>
                </c:pt>
                <c:pt idx="30">
                  <c:v>0.40318712730723799</c:v>
                </c:pt>
                <c:pt idx="31">
                  <c:v>1.6366917516911801</c:v>
                </c:pt>
                <c:pt idx="32">
                  <c:v>-2.3266437069186199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汇总'!$V$68:$V$100</c:f>
              <c:numCache>
                <c:formatCode>General</c:formatCode>
                <c:ptCount val="33"/>
                <c:pt idx="0">
                  <c:v>-2.6659327452317299</c:v>
                </c:pt>
                <c:pt idx="1">
                  <c:v>1.46572419186102</c:v>
                </c:pt>
                <c:pt idx="2">
                  <c:v>2.0992126510621398</c:v>
                </c:pt>
                <c:pt idx="3">
                  <c:v>2.0789412080932599</c:v>
                </c:pt>
                <c:pt idx="4">
                  <c:v>2.5979753409114701</c:v>
                </c:pt>
                <c:pt idx="5">
                  <c:v>3.8628851508622</c:v>
                </c:pt>
                <c:pt idx="6">
                  <c:v>5.5763125965491902</c:v>
                </c:pt>
                <c:pt idx="7">
                  <c:v>7.2685610049214704</c:v>
                </c:pt>
                <c:pt idx="8">
                  <c:v>8.5069250744212699</c:v>
                </c:pt>
                <c:pt idx="9">
                  <c:v>9.0088950353802701</c:v>
                </c:pt>
                <c:pt idx="10">
                  <c:v>8.6827840831970793</c:v>
                </c:pt>
                <c:pt idx="11">
                  <c:v>7.6167436501713697</c:v>
                </c:pt>
                <c:pt idx="12">
                  <c:v>6.0345465322124703</c:v>
                </c:pt>
                <c:pt idx="13">
                  <c:v>4.2339333369908303</c:v>
                </c:pt>
                <c:pt idx="14">
                  <c:v>2.52073317043578</c:v>
                </c:pt>
                <c:pt idx="15">
                  <c:v>1.1493849288336799</c:v>
                </c:pt>
                <c:pt idx="16">
                  <c:v>0.27790101412267398</c:v>
                </c:pt>
                <c:pt idx="17">
                  <c:v>-5.7269259682818603E-2</c:v>
                </c:pt>
                <c:pt idx="18">
                  <c:v>5.6396149369126299E-2</c:v>
                </c:pt>
                <c:pt idx="19">
                  <c:v>0.42818840504209699</c:v>
                </c:pt>
                <c:pt idx="20">
                  <c:v>0.80562838385717295</c:v>
                </c:pt>
                <c:pt idx="21">
                  <c:v>0.93181053231159305</c:v>
                </c:pt>
                <c:pt idx="22">
                  <c:v>0.61116451014699102</c:v>
                </c:pt>
                <c:pt idx="23">
                  <c:v>-0.22641541042604199</c:v>
                </c:pt>
                <c:pt idx="24">
                  <c:v>-1.4757077691251199</c:v>
                </c:pt>
                <c:pt idx="25">
                  <c:v>-2.83578729496474</c:v>
                </c:pt>
                <c:pt idx="26">
                  <c:v>-3.8369379155823098</c:v>
                </c:pt>
                <c:pt idx="27">
                  <c:v>-3.9352436270320501</c:v>
                </c:pt>
                <c:pt idx="28">
                  <c:v>-2.6978300025131299</c:v>
                </c:pt>
                <c:pt idx="29">
                  <c:v>-0.104313667754707</c:v>
                </c:pt>
                <c:pt idx="30">
                  <c:v>3.00739837920983</c:v>
                </c:pt>
                <c:pt idx="31">
                  <c:v>4.3202331767526703</c:v>
                </c:pt>
                <c:pt idx="32">
                  <c:v>-0.79131104032486999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43296"/>
        <c:axId val="-2014441120"/>
      </c:scatterChart>
      <c:valAx>
        <c:axId val="-2014443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41120"/>
        <c:crosses val="autoZero"/>
        <c:crossBetween val="midCat"/>
      </c:valAx>
      <c:valAx>
        <c:axId val="-20144411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43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汇总'!$G$137:$G$195</c:f>
              <c:numCache>
                <c:formatCode>0.00</c:formatCode>
                <c:ptCount val="59"/>
                <c:pt idx="0">
                  <c:v>2.7993547858941699</c:v>
                </c:pt>
                <c:pt idx="1">
                  <c:v>0.68590226832982903</c:v>
                </c:pt>
                <c:pt idx="2">
                  <c:v>-0.56509517207011795</c:v>
                </c:pt>
                <c:pt idx="3">
                  <c:v>-1.13681760719416</c:v>
                </c:pt>
                <c:pt idx="4">
                  <c:v>-1.18836384786201</c:v>
                </c:pt>
                <c:pt idx="5">
                  <c:v>-0.85729088203090997</c:v>
                </c:pt>
                <c:pt idx="6">
                  <c:v>-0.26180512980826398</c:v>
                </c:pt>
                <c:pt idx="7">
                  <c:v>0.49734757794317203</c:v>
                </c:pt>
                <c:pt idx="8">
                  <c:v>1.3352494118664699</c:v>
                </c:pt>
                <c:pt idx="9">
                  <c:v>2.1813944829424101</c:v>
                </c:pt>
                <c:pt idx="10">
                  <c:v>2.9784514648414202</c:v>
                </c:pt>
                <c:pt idx="11">
                  <c:v>3.6811700779903398</c:v>
                </c:pt>
                <c:pt idx="12">
                  <c:v>4.2553996347938599</c:v>
                </c:pt>
                <c:pt idx="13">
                  <c:v>4.6771908666957502</c:v>
                </c:pt>
                <c:pt idx="14">
                  <c:v>4.9319552750103304</c:v>
                </c:pt>
                <c:pt idx="15">
                  <c:v>5.0136592686995902</c:v>
                </c:pt>
                <c:pt idx="16">
                  <c:v>4.9240333735169797</c:v>
                </c:pt>
                <c:pt idx="17">
                  <c:v>4.6717798181836603</c:v>
                </c:pt>
                <c:pt idx="18">
                  <c:v>4.2717648245087396</c:v>
                </c:pt>
                <c:pt idx="19">
                  <c:v>3.7441849496097901</c:v>
                </c:pt>
                <c:pt idx="20">
                  <c:v>3.11369984963516</c:v>
                </c:pt>
                <c:pt idx="21">
                  <c:v>2.40852685563573</c:v>
                </c:pt>
                <c:pt idx="22">
                  <c:v>1.6594957734774101</c:v>
                </c:pt>
                <c:pt idx="23">
                  <c:v>0.89906534093215895</c:v>
                </c:pt>
                <c:pt idx="24">
                  <c:v>0.16030579633019101</c:v>
                </c:pt>
                <c:pt idx="25">
                  <c:v>-0.52414496559863299</c:v>
                </c:pt>
                <c:pt idx="26">
                  <c:v>-1.1231411538221201</c:v>
                </c:pt>
                <c:pt idx="27">
                  <c:v>-1.60809123892159</c:v>
                </c:pt>
                <c:pt idx="28">
                  <c:v>-1.9540059694654801</c:v>
                </c:pt>
                <c:pt idx="29">
                  <c:v>-2.1405126862290702</c:v>
                </c:pt>
                <c:pt idx="30">
                  <c:v>-2.1528133524085802</c:v>
                </c:pt>
                <c:pt idx="31">
                  <c:v>-1.9825606967287399</c:v>
                </c:pt>
                <c:pt idx="32">
                  <c:v>-1.62862384510178</c:v>
                </c:pt>
                <c:pt idx="33">
                  <c:v>-1.0977117952445401</c:v>
                </c:pt>
                <c:pt idx="34">
                  <c:v>-0.40482006742332</c:v>
                </c:pt>
                <c:pt idx="35">
                  <c:v>0.42653715675807602</c:v>
                </c:pt>
                <c:pt idx="36">
                  <c:v>1.36435011684755</c:v>
                </c:pt>
                <c:pt idx="37">
                  <c:v>2.3684355078875599</c:v>
                </c:pt>
                <c:pt idx="38">
                  <c:v>3.3911042184234099</c:v>
                </c:pt>
                <c:pt idx="39">
                  <c:v>4.3782245452357502</c:v>
                </c:pt>
                <c:pt idx="40">
                  <c:v>5.2707336791100596</c:v>
                </c:pt>
                <c:pt idx="41">
                  <c:v>6.0066532771910799</c:v>
                </c:pt>
                <c:pt idx="42">
                  <c:v>6.5236679587152899</c:v>
                </c:pt>
                <c:pt idx="43">
                  <c:v>6.7623285821708601</c:v>
                </c:pt>
                <c:pt idx="44">
                  <c:v>6.6699451831672398</c:v>
                </c:pt>
                <c:pt idx="45">
                  <c:v>6.2052374735425397</c:v>
                </c:pt>
                <c:pt idx="46">
                  <c:v>5.34381382350238</c:v>
                </c:pt>
                <c:pt idx="47">
                  <c:v>4.0845526697871302</c:v>
                </c:pt>
                <c:pt idx="48">
                  <c:v>2.4569633141667602</c:v>
                </c:pt>
                <c:pt idx="49">
                  <c:v>0.52960609774752199</c:v>
                </c:pt>
                <c:pt idx="50">
                  <c:v>-1.58034504213566</c:v>
                </c:pt>
                <c:pt idx="51">
                  <c:v>-3.6963116044324802</c:v>
                </c:pt>
                <c:pt idx="52">
                  <c:v>-5.5702020970683304</c:v>
                </c:pt>
                <c:pt idx="53">
                  <c:v>-6.8688940792915103</c:v>
                </c:pt>
                <c:pt idx="54">
                  <c:v>-7.15921158196248</c:v>
                </c:pt>
                <c:pt idx="55">
                  <c:v>-5.8912997927840696</c:v>
                </c:pt>
                <c:pt idx="56">
                  <c:v>-2.3802958722463998</c:v>
                </c:pt>
                <c:pt idx="57">
                  <c:v>4.2138082551741798</c:v>
                </c:pt>
                <c:pt idx="58">
                  <c:v>14.908218311325699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汇总'!$H$137:$H$195</c:f>
              <c:numCache>
                <c:formatCode>0.00</c:formatCode>
                <c:ptCount val="59"/>
                <c:pt idx="0">
                  <c:v>25.239881682509399</c:v>
                </c:pt>
                <c:pt idx="1">
                  <c:v>9.4453488060155504</c:v>
                </c:pt>
                <c:pt idx="2">
                  <c:v>-0.57286673218131101</c:v>
                </c:pt>
                <c:pt idx="3">
                  <c:v>-6.0491368097799603</c:v>
                </c:pt>
                <c:pt idx="4">
                  <c:v>-8.0691434709813894</c:v>
                </c:pt>
                <c:pt idx="5">
                  <c:v>-7.5740654271104999</c:v>
                </c:pt>
                <c:pt idx="6">
                  <c:v>-5.3664669925161199</c:v>
                </c:pt>
                <c:pt idx="7">
                  <c:v>-2.1176138936176399</c:v>
                </c:pt>
                <c:pt idx="8">
                  <c:v>1.6240447786015</c:v>
                </c:pt>
                <c:pt idx="9">
                  <c:v>5.42347436992294</c:v>
                </c:pt>
                <c:pt idx="10">
                  <c:v>8.9489632828818895</c:v>
                </c:pt>
                <c:pt idx="11">
                  <c:v>11.9615586478217</c:v>
                </c:pt>
                <c:pt idx="12">
                  <c:v>14.304230444988301</c:v>
                </c:pt>
                <c:pt idx="13">
                  <c:v>15.8909506452089</c:v>
                </c:pt>
                <c:pt idx="14">
                  <c:v>16.695859104267001</c:v>
                </c:pt>
                <c:pt idx="15">
                  <c:v>16.742673113651801</c:v>
                </c:pt>
                <c:pt idx="16">
                  <c:v>16.094482677935702</c:v>
                </c:pt>
                <c:pt idx="17">
                  <c:v>14.8440587565933</c:v>
                </c:pt>
                <c:pt idx="18">
                  <c:v>13.1047868756516</c:v>
                </c:pt>
                <c:pt idx="19">
                  <c:v>11.002323682124601</c:v>
                </c:pt>
                <c:pt idx="20">
                  <c:v>8.6670591817567093</c:v>
                </c:pt>
                <c:pt idx="21">
                  <c:v>6.2274525681681903</c:v>
                </c:pt>
                <c:pt idx="22">
                  <c:v>3.8042947190619301</c:v>
                </c:pt>
                <c:pt idx="23">
                  <c:v>1.50593560272295</c:v>
                </c:pt>
                <c:pt idx="24">
                  <c:v>-0.57549999439182298</c:v>
                </c:pt>
                <c:pt idx="25">
                  <c:v>-2.36689984060716</c:v>
                </c:pt>
                <c:pt idx="26">
                  <c:v>-3.8159609865917901</c:v>
                </c:pt>
                <c:pt idx="27">
                  <c:v>-4.8920169340179704</c:v>
                </c:pt>
                <c:pt idx="28">
                  <c:v>-5.5859311642591498</c:v>
                </c:pt>
                <c:pt idx="29">
                  <c:v>-5.9091077784725901</c:v>
                </c:pt>
                <c:pt idx="30">
                  <c:v>-5.8916848328546401</c:v>
                </c:pt>
                <c:pt idx="31">
                  <c:v>-5.5799907853102404</c:v>
                </c:pt>
                <c:pt idx="32">
                  <c:v>-5.0333593021613403</c:v>
                </c:pt>
                <c:pt idx="33">
                  <c:v>-4.3204125060000003</c:v>
                </c:pt>
                <c:pt idx="34">
                  <c:v>-3.5149375781847598</c:v>
                </c:pt>
                <c:pt idx="35">
                  <c:v>-2.6914964619514601</c:v>
                </c:pt>
                <c:pt idx="36">
                  <c:v>-1.9209232444797799</c:v>
                </c:pt>
                <c:pt idx="37">
                  <c:v>-1.26587862876486</c:v>
                </c:pt>
                <c:pt idx="38">
                  <c:v>-0.77664573850514895</c:v>
                </c:pt>
                <c:pt idx="39">
                  <c:v>-0.48736633169183102</c:v>
                </c:pt>
                <c:pt idx="40">
                  <c:v>-0.41293133100325402</c:v>
                </c:pt>
                <c:pt idx="41">
                  <c:v>-0.54675441153946402</c:v>
                </c:pt>
                <c:pt idx="42">
                  <c:v>-0.85967221885168499</c:v>
                </c:pt>
                <c:pt idx="43">
                  <c:v>-1.3002296226683301</c:v>
                </c:pt>
                <c:pt idx="44">
                  <c:v>-1.7966232441938801</c:v>
                </c:pt>
                <c:pt idx="45">
                  <c:v>-2.2605913271397999</c:v>
                </c:pt>
                <c:pt idx="46">
                  <c:v>-2.5935528552669398</c:v>
                </c:pt>
                <c:pt idx="47">
                  <c:v>-2.6953136515523699</c:v>
                </c:pt>
                <c:pt idx="48">
                  <c:v>-2.4756720264882599</c:v>
                </c:pt>
                <c:pt idx="49">
                  <c:v>-1.8692713755171899</c:v>
                </c:pt>
                <c:pt idx="50">
                  <c:v>-0.85406195809033802</c:v>
                </c:pt>
                <c:pt idx="51">
                  <c:v>0.52625107692617601</c:v>
                </c:pt>
                <c:pt idx="52">
                  <c:v>2.13538152214517</c:v>
                </c:pt>
                <c:pt idx="53">
                  <c:v>3.7128510690915202</c:v>
                </c:pt>
                <c:pt idx="54">
                  <c:v>4.8371718301170903</c:v>
                </c:pt>
                <c:pt idx="55">
                  <c:v>4.8833860303312697</c:v>
                </c:pt>
                <c:pt idx="56">
                  <c:v>2.9745116420830402</c:v>
                </c:pt>
                <c:pt idx="57">
                  <c:v>-2.0735720967531899</c:v>
                </c:pt>
                <c:pt idx="58">
                  <c:v>-11.814280173207999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汇总'!$I$137:$I$195</c:f>
              <c:numCache>
                <c:formatCode>0.00</c:formatCode>
                <c:ptCount val="59"/>
                <c:pt idx="0">
                  <c:v>2.13425007260884</c:v>
                </c:pt>
                <c:pt idx="1">
                  <c:v>1.1534838915435399</c:v>
                </c:pt>
                <c:pt idx="2">
                  <c:v>-1.47493735292294E-2</c:v>
                </c:pt>
                <c:pt idx="3">
                  <c:v>-1.0351447146167201</c:v>
                </c:pt>
                <c:pt idx="4">
                  <c:v>-1.7111233000872501</c:v>
                </c:pt>
                <c:pt idx="5">
                  <c:v>-1.9524445939444901</c:v>
                </c:pt>
                <c:pt idx="6">
                  <c:v>-1.7475565812127101</c:v>
                </c:pt>
                <c:pt idx="7">
                  <c:v>-1.14027013166717</c:v>
                </c:pt>
                <c:pt idx="8">
                  <c:v>-0.21036034727470801</c:v>
                </c:pt>
                <c:pt idx="9">
                  <c:v>0.94228544816002102</c:v>
                </c:pt>
                <c:pt idx="10">
                  <c:v>2.2103366055159799</c:v>
                </c:pt>
                <c:pt idx="11">
                  <c:v>3.4888516482880001</c:v>
                </c:pt>
                <c:pt idx="12">
                  <c:v>4.6826042740419602</c:v>
                </c:pt>
                <c:pt idx="13">
                  <c:v>5.7112159483741198</c:v>
                </c:pt>
                <c:pt idx="14">
                  <c:v>6.5123913672256899</c:v>
                </c:pt>
                <c:pt idx="15">
                  <c:v>7.0435362502724201</c:v>
                </c:pt>
                <c:pt idx="16">
                  <c:v>7.28202011497872</c:v>
                </c:pt>
                <c:pt idx="17">
                  <c:v>7.2243298677741796</c:v>
                </c:pt>
                <c:pt idx="18">
                  <c:v>6.8843432356816896</c:v>
                </c:pt>
                <c:pt idx="19">
                  <c:v>6.29093424859275</c:v>
                </c:pt>
                <c:pt idx="20">
                  <c:v>5.4851061692575103</c:v>
                </c:pt>
                <c:pt idx="21">
                  <c:v>4.5168304549250102</c:v>
                </c:pt>
                <c:pt idx="22">
                  <c:v>3.4417535214375601</c:v>
                </c:pt>
                <c:pt idx="23">
                  <c:v>2.3179162674555598</c:v>
                </c:pt>
                <c:pt idx="24">
                  <c:v>1.2026145033530999</c:v>
                </c:pt>
                <c:pt idx="25">
                  <c:v>0.14951161620237299</c:v>
                </c:pt>
                <c:pt idx="26">
                  <c:v>-0.79390201087698797</c:v>
                </c:pt>
                <c:pt idx="27">
                  <c:v>-1.5884251198491399</c:v>
                </c:pt>
                <c:pt idx="28">
                  <c:v>-2.2047763473516402</c:v>
                </c:pt>
                <c:pt idx="29">
                  <c:v>-2.62469556386226</c:v>
                </c:pt>
                <c:pt idx="30">
                  <c:v>-2.8414885166622001</c:v>
                </c:pt>
                <c:pt idx="31">
                  <c:v>-2.8600043239969</c:v>
                </c:pt>
                <c:pt idx="32">
                  <c:v>-2.6960521809251801</c:v>
                </c:pt>
                <c:pt idx="33">
                  <c:v>-2.3752804504571201</c:v>
                </c:pt>
                <c:pt idx="34">
                  <c:v>-1.9315581268120099</c:v>
                </c:pt>
                <c:pt idx="35">
                  <c:v>-1.40491547062246</c:v>
                </c:pt>
                <c:pt idx="36">
                  <c:v>-0.83911742916408605</c:v>
                </c:pt>
                <c:pt idx="37">
                  <c:v>-0.27896026771600102</c:v>
                </c:pt>
                <c:pt idx="38">
                  <c:v>0.23260134861923101</c:v>
                </c:pt>
                <c:pt idx="39">
                  <c:v>0.65737277023123697</c:v>
                </c:pt>
                <c:pt idx="40">
                  <c:v>0.96474240991803895</c:v>
                </c:pt>
                <c:pt idx="41">
                  <c:v>1.1342517427194001</c:v>
                </c:pt>
                <c:pt idx="42">
                  <c:v>1.1577377668342499</c:v>
                </c:pt>
                <c:pt idx="43">
                  <c:v>1.04085662071392</c:v>
                </c:pt>
                <c:pt idx="44">
                  <c:v>0.80378023825591705</c:v>
                </c:pt>
                <c:pt idx="45">
                  <c:v>0.48084111088768799</c:v>
                </c:pt>
                <c:pt idx="46">
                  <c:v>0.118883412155343</c:v>
                </c:pt>
                <c:pt idx="47">
                  <c:v>-0.22593807249357001</c:v>
                </c:pt>
                <c:pt idx="48">
                  <c:v>-0.49318658151527101</c:v>
                </c:pt>
                <c:pt idx="49">
                  <c:v>-0.62529176226958205</c:v>
                </c:pt>
                <c:pt idx="50">
                  <c:v>-0.57712680202375299</c:v>
                </c:pt>
                <c:pt idx="51">
                  <c:v>-0.328340115211536</c:v>
                </c:pt>
                <c:pt idx="52">
                  <c:v>0.101215790365976</c:v>
                </c:pt>
                <c:pt idx="53">
                  <c:v>0.63259883172238696</c:v>
                </c:pt>
                <c:pt idx="54">
                  <c:v>1.1050590042138899</c:v>
                </c:pt>
                <c:pt idx="55">
                  <c:v>1.24909410757108</c:v>
                </c:pt>
                <c:pt idx="56">
                  <c:v>0.65486966912253097</c:v>
                </c:pt>
                <c:pt idx="57">
                  <c:v>-1.2644236247029701</c:v>
                </c:pt>
                <c:pt idx="58">
                  <c:v>-5.3147184906343501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汇总'!$J$137:$J$195</c:f>
              <c:numCache>
                <c:formatCode>0.00</c:formatCode>
                <c:ptCount val="59"/>
                <c:pt idx="0">
                  <c:v>-13.286755332930399</c:v>
                </c:pt>
                <c:pt idx="1">
                  <c:v>-4.6076857906661699</c:v>
                </c:pt>
                <c:pt idx="2">
                  <c:v>0.47520983171319903</c:v>
                </c:pt>
                <c:pt idx="3">
                  <c:v>3.26117933542116</c:v>
                </c:pt>
                <c:pt idx="4">
                  <c:v>4.6851811413231799</c:v>
                </c:pt>
                <c:pt idx="5">
                  <c:v>5.39159857042619</c:v>
                </c:pt>
                <c:pt idx="6">
                  <c:v>5.7977743297090099</c:v>
                </c:pt>
                <c:pt idx="7">
                  <c:v>6.1482332526219201</c:v>
                </c:pt>
                <c:pt idx="8">
                  <c:v>6.5604264829222796</c:v>
                </c:pt>
                <c:pt idx="9">
                  <c:v>7.0627954298513203</c:v>
                </c:pt>
                <c:pt idx="10">
                  <c:v>7.6259189619961196</c:v>
                </c:pt>
                <c:pt idx="11">
                  <c:v>8.1874724465197897</c:v>
                </c:pt>
                <c:pt idx="12">
                  <c:v>8.6716923797800796</c:v>
                </c:pt>
                <c:pt idx="13">
                  <c:v>9.0040054946972408</c:v>
                </c:pt>
                <c:pt idx="14">
                  <c:v>9.1214463695691705</c:v>
                </c:pt>
                <c:pt idx="15">
                  <c:v>8.9794527023705406</c:v>
                </c:pt>
                <c:pt idx="16">
                  <c:v>8.5555925539118896</c:v>
                </c:pt>
                <c:pt idx="17">
                  <c:v>7.8507430025734397</c:v>
                </c:pt>
                <c:pt idx="18">
                  <c:v>6.8882047926643297</c:v>
                </c:pt>
                <c:pt idx="19">
                  <c:v>5.71120269780398</c:v>
                </c:pt>
                <c:pt idx="20">
                  <c:v>4.37918646004628</c:v>
                </c:pt>
                <c:pt idx="21">
                  <c:v>2.96331230482792</c:v>
                </c:pt>
                <c:pt idx="22">
                  <c:v>1.54145017113608</c:v>
                </c:pt>
                <c:pt idx="23">
                  <c:v>0.193026935649103</c:v>
                </c:pt>
                <c:pt idx="24">
                  <c:v>-1.0060189510689099</c:v>
                </c:pt>
                <c:pt idx="25">
                  <c:v>-1.98793085889083</c:v>
                </c:pt>
                <c:pt idx="26">
                  <c:v>-2.6972697062208</c:v>
                </c:pt>
                <c:pt idx="27">
                  <c:v>-3.0943211857267601</c:v>
                </c:pt>
                <c:pt idx="28">
                  <c:v>-3.1576385123189699</c:v>
                </c:pt>
                <c:pt idx="29">
                  <c:v>-2.8856195785565402</c:v>
                </c:pt>
                <c:pt idx="30">
                  <c:v>-2.2970522633763202</c:v>
                </c:pt>
                <c:pt idx="31">
                  <c:v>-1.4305965007075001</c:v>
                </c:pt>
                <c:pt idx="32">
                  <c:v>-0.34320657515136499</c:v>
                </c:pt>
                <c:pt idx="33">
                  <c:v>0.89246802738565001</c:v>
                </c:pt>
                <c:pt idx="34">
                  <c:v>2.1916300255729899</c:v>
                </c:pt>
                <c:pt idx="35">
                  <c:v>3.4617219558916901</c:v>
                </c:pt>
                <c:pt idx="36">
                  <c:v>4.6075110833462496</c:v>
                </c:pt>
                <c:pt idx="37">
                  <c:v>5.53669383914524</c:v>
                </c:pt>
                <c:pt idx="38">
                  <c:v>6.16580715413824</c:v>
                </c:pt>
                <c:pt idx="39">
                  <c:v>6.42619919629864</c:v>
                </c:pt>
                <c:pt idx="40">
                  <c:v>6.2697771595260399</c:v>
                </c:pt>
                <c:pt idx="41">
                  <c:v>5.67421489094402</c:v>
                </c:pt>
                <c:pt idx="42">
                  <c:v>4.6472682824486897</c:v>
                </c:pt>
                <c:pt idx="43">
                  <c:v>3.2298114924510499</c:v>
                </c:pt>
                <c:pt idx="44">
                  <c:v>1.49717220239056</c:v>
                </c:pt>
                <c:pt idx="45">
                  <c:v>-0.44169074775322598</c:v>
                </c:pt>
                <c:pt idx="46">
                  <c:v>-2.4476588611954702</c:v>
                </c:pt>
                <c:pt idx="47">
                  <c:v>-4.3581010008993397</c:v>
                </c:pt>
                <c:pt idx="48">
                  <c:v>-5.9972571581091403</c:v>
                </c:pt>
                <c:pt idx="49">
                  <c:v>-7.1909550720174602</c:v>
                </c:pt>
                <c:pt idx="50">
                  <c:v>-7.7862906590546901</c:v>
                </c:pt>
                <c:pt idx="51">
                  <c:v>-7.6769380719345897</c:v>
                </c:pt>
                <c:pt idx="52">
                  <c:v>-6.8347900689931302</c:v>
                </c:pt>
                <c:pt idx="53">
                  <c:v>-5.3486642343007702</c:v>
                </c:pt>
                <c:pt idx="54">
                  <c:v>-3.4708454510640299</c:v>
                </c:pt>
                <c:pt idx="55">
                  <c:v>-1.67226989052046</c:v>
                </c:pt>
                <c:pt idx="56">
                  <c:v>-0.70719063861222298</c:v>
                </c:pt>
                <c:pt idx="57">
                  <c:v>-1.6881999458444901</c:v>
                </c:pt>
                <c:pt idx="58">
                  <c:v>-6.1725179426958903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汇总'!$K$137:$K$195</c:f>
              <c:numCache>
                <c:formatCode>0.00</c:formatCode>
                <c:ptCount val="59"/>
                <c:pt idx="0">
                  <c:v>1.83953480435577</c:v>
                </c:pt>
                <c:pt idx="1">
                  <c:v>1.58504753549364</c:v>
                </c:pt>
                <c:pt idx="2">
                  <c:v>0.23314890732048599</c:v>
                </c:pt>
                <c:pt idx="3">
                  <c:v>-1.32048034015427</c:v>
                </c:pt>
                <c:pt idx="4">
                  <c:v>-2.5200350554849398</c:v>
                </c:pt>
                <c:pt idx="5">
                  <c:v>-3.07064583304992</c:v>
                </c:pt>
                <c:pt idx="6">
                  <c:v>-2.8711829253131902</c:v>
                </c:pt>
                <c:pt idx="7">
                  <c:v>-1.95775396741187</c:v>
                </c:pt>
                <c:pt idx="8">
                  <c:v>-0.45688923822278998</c:v>
                </c:pt>
                <c:pt idx="9">
                  <c:v>1.4525481511115299</c:v>
                </c:pt>
                <c:pt idx="10">
                  <c:v>3.56964608338963</c:v>
                </c:pt>
                <c:pt idx="11">
                  <c:v>5.6947965516541599</c:v>
                </c:pt>
                <c:pt idx="12">
                  <c:v>7.6469496741285798</c:v>
                </c:pt>
                <c:pt idx="13">
                  <c:v>9.2755565494955405</c:v>
                </c:pt>
                <c:pt idx="14">
                  <c:v>10.467945227398699</c:v>
                </c:pt>
                <c:pt idx="15">
                  <c:v>11.1528304022206</c:v>
                </c:pt>
                <c:pt idx="16">
                  <c:v>11.300613771364301</c:v>
                </c:pt>
                <c:pt idx="17">
                  <c:v>10.9210883324333</c:v>
                </c:pt>
                <c:pt idx="18">
                  <c:v>10.0591162268856</c:v>
                </c:pt>
                <c:pt idx="19">
                  <c:v>8.78880607089744</c:v>
                </c:pt>
                <c:pt idx="20">
                  <c:v>7.2066720473606498</c:v>
                </c:pt>
                <c:pt idx="21">
                  <c:v>5.4242133660900196</c:v>
                </c:pt>
                <c:pt idx="22">
                  <c:v>3.5603090325135698</c:v>
                </c:pt>
                <c:pt idx="23">
                  <c:v>1.73377919826441</c:v>
                </c:pt>
                <c:pt idx="24">
                  <c:v>5.6420700290188398E-2</c:v>
                </c:pt>
                <c:pt idx="25">
                  <c:v>-1.37321927175702</c:v>
                </c:pt>
                <c:pt idx="26">
                  <c:v>-2.4751111068778799</c:v>
                </c:pt>
                <c:pt idx="27">
                  <c:v>-3.1918756967445598</c:v>
                </c:pt>
                <c:pt idx="28">
                  <c:v>-3.49164941304694</c:v>
                </c:pt>
                <c:pt idx="29">
                  <c:v>-3.3695918657294301</c:v>
                </c:pt>
                <c:pt idx="30">
                  <c:v>-2.84799083648157</c:v>
                </c:pt>
                <c:pt idx="31">
                  <c:v>-1.97496244862967</c:v>
                </c:pt>
                <c:pt idx="32">
                  <c:v>-0.82178830151022098</c:v>
                </c:pt>
                <c:pt idx="33">
                  <c:v>0.52102503586300497</c:v>
                </c:pt>
                <c:pt idx="34">
                  <c:v>1.9488351102026999</c:v>
                </c:pt>
                <c:pt idx="35">
                  <c:v>3.3489285198316399</c:v>
                </c:pt>
                <c:pt idx="36">
                  <c:v>4.6073453058260796</c:v>
                </c:pt>
                <c:pt idx="37">
                  <c:v>5.6162027361511697</c:v>
                </c:pt>
                <c:pt idx="38">
                  <c:v>6.2812147539016099</c:v>
                </c:pt>
                <c:pt idx="39">
                  <c:v>6.5290596938139398</c:v>
                </c:pt>
                <c:pt idx="40">
                  <c:v>6.31420520432851</c:v>
                </c:pt>
                <c:pt idx="41">
                  <c:v>5.6247556458761698</c:v>
                </c:pt>
                <c:pt idx="42">
                  <c:v>4.4868435689757797</c:v>
                </c:pt>
                <c:pt idx="43">
                  <c:v>2.96704320906532</c:v>
                </c:pt>
                <c:pt idx="44">
                  <c:v>1.17224026819324</c:v>
                </c:pt>
                <c:pt idx="45">
                  <c:v>-0.75365141343549502</c:v>
                </c:pt>
                <c:pt idx="46">
                  <c:v>-2.6367793593098501</c:v>
                </c:pt>
                <c:pt idx="47">
                  <c:v>-4.2849448627057702</c:v>
                </c:pt>
                <c:pt idx="48">
                  <c:v>-5.5044386938310303</c:v>
                </c:pt>
                <c:pt idx="49">
                  <c:v>-6.1229041725721496</c:v>
                </c:pt>
                <c:pt idx="50">
                  <c:v>-6.01905533740445</c:v>
                </c:pt>
                <c:pt idx="51">
                  <c:v>-5.1601216083307504</c:v>
                </c:pt>
                <c:pt idx="52">
                  <c:v>-3.6479340084830199</c:v>
                </c:pt>
                <c:pt idx="53">
                  <c:v>-1.7746116757965</c:v>
                </c:pt>
                <c:pt idx="54">
                  <c:v>-8.8851062597272698E-2</c:v>
                </c:pt>
                <c:pt idx="55">
                  <c:v>0.52613611115529901</c:v>
                </c:pt>
                <c:pt idx="56">
                  <c:v>-1.23805358038266</c:v>
                </c:pt>
                <c:pt idx="57">
                  <c:v>-7.2195635911253904</c:v>
                </c:pt>
                <c:pt idx="58">
                  <c:v>-19.905874674543298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汇总'!$L$137:$L$195</c:f>
              <c:numCache>
                <c:formatCode>0.00</c:formatCode>
                <c:ptCount val="59"/>
                <c:pt idx="0">
                  <c:v>43.920609549586302</c:v>
                </c:pt>
                <c:pt idx="1">
                  <c:v>12.667618086237599</c:v>
                </c:pt>
                <c:pt idx="2">
                  <c:v>-3.3190524844757099</c:v>
                </c:pt>
                <c:pt idx="3">
                  <c:v>-9.32916352761257</c:v>
                </c:pt>
                <c:pt idx="4">
                  <c:v>-9.3222753760005208</c:v>
                </c:pt>
                <c:pt idx="5">
                  <c:v>-6.1683365367771303</c:v>
                </c:pt>
                <c:pt idx="6">
                  <c:v>-1.8581803640502801</c:v>
                </c:pt>
                <c:pt idx="7">
                  <c:v>2.3137102706174302</c:v>
                </c:pt>
                <c:pt idx="8">
                  <c:v>5.5918982329900304</c:v>
                </c:pt>
                <c:pt idx="9">
                  <c:v>7.6259636840932199</c:v>
                </c:pt>
                <c:pt idx="10">
                  <c:v>8.3576567739884595</c:v>
                </c:pt>
                <c:pt idx="11">
                  <c:v>7.9272247588642903</c:v>
                </c:pt>
                <c:pt idx="12">
                  <c:v>6.5969952837266597</c:v>
                </c:pt>
                <c:pt idx="13">
                  <c:v>4.6903860277594003</c:v>
                </c:pt>
                <c:pt idx="14">
                  <c:v>2.5445993642289602</c:v>
                </c:pt>
                <c:pt idx="15">
                  <c:v>0.47534914159817299</c:v>
                </c:pt>
                <c:pt idx="16">
                  <c:v>-1.2479448526818</c:v>
                </c:pt>
                <c:pt idx="17">
                  <c:v>-2.4179707294414001</c:v>
                </c:pt>
                <c:pt idx="18">
                  <c:v>-2.8977341650675998</c:v>
                </c:pt>
                <c:pt idx="19">
                  <c:v>-2.6224629729321798</c:v>
                </c:pt>
                <c:pt idx="20">
                  <c:v>-1.59641719830331</c:v>
                </c:pt>
                <c:pt idx="21">
                  <c:v>0.11427309867912799</c:v>
                </c:pt>
                <c:pt idx="22">
                  <c:v>2.3917086622412298</c:v>
                </c:pt>
                <c:pt idx="23">
                  <c:v>5.0783152074389797</c:v>
                </c:pt>
                <c:pt idx="24">
                  <c:v>7.9900741337115297</c:v>
                </c:pt>
                <c:pt idx="25">
                  <c:v>10.930121440137301</c:v>
                </c:pt>
                <c:pt idx="26">
                  <c:v>13.702034951864199</c:v>
                </c:pt>
                <c:pt idx="27">
                  <c:v>16.122218421881101</c:v>
                </c:pt>
                <c:pt idx="28">
                  <c:v>18.030879527215401</c:v>
                </c:pt>
                <c:pt idx="29">
                  <c:v>19.301187233358998</c:v>
                </c:pt>
                <c:pt idx="30">
                  <c:v>19.846282455521699</c:v>
                </c:pt>
                <c:pt idx="31">
                  <c:v>19.6239044001629</c:v>
                </c:pt>
                <c:pt idx="32">
                  <c:v>18.638483425010602</c:v>
                </c:pt>
                <c:pt idx="33">
                  <c:v>16.940639710497901</c:v>
                </c:pt>
                <c:pt idx="34">
                  <c:v>14.6241154906063</c:v>
                </c:pt>
                <c:pt idx="35">
                  <c:v>11.8202570455044</c:v>
                </c:pt>
                <c:pt idx="36">
                  <c:v>8.6902511135401905</c:v>
                </c:pt>
                <c:pt idx="37">
                  <c:v>5.4154088346822302</c:v>
                </c:pt>
                <c:pt idx="38">
                  <c:v>2.1858787924690102</c:v>
                </c:pt>
                <c:pt idx="39">
                  <c:v>-0.81174082371251899</c:v>
                </c:pt>
                <c:pt idx="40">
                  <c:v>-3.4073324595485599</c:v>
                </c:pt>
                <c:pt idx="41">
                  <c:v>-5.46008490854671</c:v>
                </c:pt>
                <c:pt idx="42">
                  <c:v>-6.8704791100474303</c:v>
                </c:pt>
                <c:pt idx="43">
                  <c:v>-7.5906101923564204</c:v>
                </c:pt>
                <c:pt idx="44">
                  <c:v>-7.6319334640038203</c:v>
                </c:pt>
                <c:pt idx="45">
                  <c:v>-7.0694336039919703</c:v>
                </c:pt>
                <c:pt idx="46">
                  <c:v>-6.0411278442442597</c:v>
                </c:pt>
                <c:pt idx="47">
                  <c:v>-4.7417254852150599</c:v>
                </c:pt>
                <c:pt idx="48">
                  <c:v>-3.40917762932943</c:v>
                </c:pt>
                <c:pt idx="49">
                  <c:v>-2.3027625617339398</c:v>
                </c:pt>
                <c:pt idx="50">
                  <c:v>-1.6712637551857299</c:v>
                </c:pt>
                <c:pt idx="51">
                  <c:v>-1.7097090191156401</c:v>
                </c:pt>
                <c:pt idx="52">
                  <c:v>-2.5030508578108002</c:v>
                </c:pt>
                <c:pt idx="53">
                  <c:v>-3.9550796501272001</c:v>
                </c:pt>
                <c:pt idx="54">
                  <c:v>-5.7007728069078603</c:v>
                </c:pt>
                <c:pt idx="55">
                  <c:v>-7.0001946060670397</c:v>
                </c:pt>
                <c:pt idx="56">
                  <c:v>-6.6119729537765197</c:v>
                </c:pt>
                <c:pt idx="57">
                  <c:v>-2.6442908632827602</c:v>
                </c:pt>
                <c:pt idx="58">
                  <c:v>7.6187580141352997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汇总'!$M$137:$M$195</c:f>
              <c:numCache>
                <c:formatCode>0.00</c:formatCode>
                <c:ptCount val="59"/>
                <c:pt idx="0">
                  <c:v>14.1895153942212</c:v>
                </c:pt>
                <c:pt idx="1">
                  <c:v>4.8626826713729399</c:v>
                </c:pt>
                <c:pt idx="2">
                  <c:v>-0.231774475602949</c:v>
                </c:pt>
                <c:pt idx="3">
                  <c:v>-2.50491986349902</c:v>
                </c:pt>
                <c:pt idx="4">
                  <c:v>-3.0170233880962098</c:v>
                </c:pt>
                <c:pt idx="5">
                  <c:v>-2.5412405291254498</c:v>
                </c:pt>
                <c:pt idx="6">
                  <c:v>-1.6192353004586799</c:v>
                </c:pt>
                <c:pt idx="7">
                  <c:v>-0.60938853149935202</c:v>
                </c:pt>
                <c:pt idx="8">
                  <c:v>0.27179112299223201</c:v>
                </c:pt>
                <c:pt idx="9">
                  <c:v>0.91446053614024903</c:v>
                </c:pt>
                <c:pt idx="10">
                  <c:v>1.28587140549751</c:v>
                </c:pt>
                <c:pt idx="11">
                  <c:v>1.4058915618649399</c:v>
                </c:pt>
                <c:pt idx="12">
                  <c:v>1.32709884809343</c:v>
                </c:pt>
                <c:pt idx="13">
                  <c:v>1.1189526143127799</c:v>
                </c:pt>
                <c:pt idx="14">
                  <c:v>0.85557236476505205</c:v>
                </c:pt>
                <c:pt idx="15">
                  <c:v>0.606677580159518</c:v>
                </c:pt>
                <c:pt idx="16">
                  <c:v>0.43126722819571001</c:v>
                </c:pt>
                <c:pt idx="17">
                  <c:v>0.37364196364616098</c:v>
                </c:pt>
                <c:pt idx="18">
                  <c:v>0.46139650811303801</c:v>
                </c:pt>
                <c:pt idx="19">
                  <c:v>0.70503418832478604</c:v>
                </c:pt>
                <c:pt idx="20">
                  <c:v>1.0988801005556601</c:v>
                </c:pt>
                <c:pt idx="21">
                  <c:v>1.6229938575066301</c:v>
                </c:pt>
                <c:pt idx="22">
                  <c:v>2.2458073627033901</c:v>
                </c:pt>
                <c:pt idx="23">
                  <c:v>2.92723754621945</c:v>
                </c:pt>
                <c:pt idx="24">
                  <c:v>3.6220484842463998</c:v>
                </c:pt>
                <c:pt idx="25">
                  <c:v>4.2832618138041401</c:v>
                </c:pt>
                <c:pt idx="26">
                  <c:v>4.86543884257211</c:v>
                </c:pt>
                <c:pt idx="27">
                  <c:v>5.3276822426047898</c:v>
                </c:pt>
                <c:pt idx="28">
                  <c:v>5.6362297054003703</c:v>
                </c:pt>
                <c:pt idx="29">
                  <c:v>5.7665364245231903</c:v>
                </c:pt>
                <c:pt idx="30">
                  <c:v>5.7047677607739198</c:v>
                </c:pt>
                <c:pt idx="31">
                  <c:v>5.4486479335233096</c:v>
                </c:pt>
                <c:pt idx="32">
                  <c:v>5.0076350707027402</c:v>
                </c:pt>
                <c:pt idx="33">
                  <c:v>4.4024174385467996</c:v>
                </c:pt>
                <c:pt idx="34">
                  <c:v>3.6637501610132999</c:v>
                </c:pt>
                <c:pt idx="35">
                  <c:v>2.83067622750487</c:v>
                </c:pt>
                <c:pt idx="36">
                  <c:v>1.9482000762701199</c:v>
                </c:pt>
                <c:pt idx="37">
                  <c:v>1.0645065295214</c:v>
                </c:pt>
                <c:pt idx="38">
                  <c:v>0.22784234514485399</c:v>
                </c:pt>
                <c:pt idx="39">
                  <c:v>-0.51679786133748196</c:v>
                </c:pt>
                <c:pt idx="40">
                  <c:v>-1.13101508248007</c:v>
                </c:pt>
                <c:pt idx="41">
                  <c:v>-1.58618804096715</c:v>
                </c:pt>
                <c:pt idx="42">
                  <c:v>-1.86627874852345</c:v>
                </c:pt>
                <c:pt idx="43">
                  <c:v>-1.9700217928689101</c:v>
                </c:pt>
                <c:pt idx="44">
                  <c:v>-1.9122331557968599</c:v>
                </c:pt>
                <c:pt idx="45">
                  <c:v>-1.72394987607756</c:v>
                </c:pt>
                <c:pt idx="46">
                  <c:v>-1.4510873827181101</c:v>
                </c:pt>
                <c:pt idx="47">
                  <c:v>-1.1512768349064599</c:v>
                </c:pt>
                <c:pt idx="48">
                  <c:v>-0.88852031663085096</c:v>
                </c:pt>
                <c:pt idx="49">
                  <c:v>-0.72527724500045399</c:v>
                </c:pt>
                <c:pt idx="50">
                  <c:v>-0.71157086260135405</c:v>
                </c:pt>
                <c:pt idx="51">
                  <c:v>-0.87067919523019</c:v>
                </c:pt>
                <c:pt idx="52">
                  <c:v>-1.18095036852998</c:v>
                </c:pt>
                <c:pt idx="53">
                  <c:v>-1.55325768675978</c:v>
                </c:pt>
                <c:pt idx="54">
                  <c:v>-1.80358539017516</c:v>
                </c:pt>
                <c:pt idx="55">
                  <c:v>-1.6202115163167701</c:v>
                </c:pt>
                <c:pt idx="56">
                  <c:v>-0.52492980456988803</c:v>
                </c:pt>
                <c:pt idx="57">
                  <c:v>2.1722719075964299</c:v>
                </c:pt>
                <c:pt idx="58">
                  <c:v>7.4256838368888403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汇总'!$N$137:$N$195</c:f>
              <c:numCache>
                <c:formatCode>0.00</c:formatCode>
                <c:ptCount val="59"/>
                <c:pt idx="0">
                  <c:v>7.9773407162869603</c:v>
                </c:pt>
                <c:pt idx="1">
                  <c:v>1.82063106645559</c:v>
                </c:pt>
                <c:pt idx="2">
                  <c:v>-1.3456533148963099</c:v>
                </c:pt>
                <c:pt idx="3">
                  <c:v>-2.4642378706444799</c:v>
                </c:pt>
                <c:pt idx="4">
                  <c:v>-2.2696018423252999</c:v>
                </c:pt>
                <c:pt idx="5">
                  <c:v>-1.3205449958842099</c:v>
                </c:pt>
                <c:pt idx="6">
                  <c:v>-2.9275629469900401E-2</c:v>
                </c:pt>
                <c:pt idx="7">
                  <c:v>1.31275055613289</c:v>
                </c:pt>
                <c:pt idx="8">
                  <c:v>2.5120182334363701</c:v>
                </c:pt>
                <c:pt idx="9">
                  <c:v>3.4529514691502299</c:v>
                </c:pt>
                <c:pt idx="10">
                  <c:v>4.0805156782475498</c:v>
                </c:pt>
                <c:pt idx="11">
                  <c:v>4.3852212889931002</c:v>
                </c:pt>
                <c:pt idx="12">
                  <c:v>4.3903349863254704</c:v>
                </c:pt>
                <c:pt idx="13">
                  <c:v>4.1411114905841799</c:v>
                </c:pt>
                <c:pt idx="14">
                  <c:v>3.69586591816805</c:v>
                </c:pt>
                <c:pt idx="15">
                  <c:v>3.1187138603098101</c:v>
                </c:pt>
                <c:pt idx="16">
                  <c:v>2.4738134057479702</c:v>
                </c:pt>
                <c:pt idx="17">
                  <c:v>1.82095042267385</c:v>
                </c:pt>
                <c:pt idx="18">
                  <c:v>1.21231550493032</c:v>
                </c:pt>
                <c:pt idx="19">
                  <c:v>0.69032807703528698</c:v>
                </c:pt>
                <c:pt idx="20">
                  <c:v>0.28637024219791402</c:v>
                </c:pt>
                <c:pt idx="21">
                  <c:v>2.0300047096328398E-2</c:v>
                </c:pt>
                <c:pt idx="22">
                  <c:v>-9.9379073218861094E-2</c:v>
                </c:pt>
                <c:pt idx="23">
                  <c:v>-7.48088173353363E-2</c:v>
                </c:pt>
                <c:pt idx="24">
                  <c:v>8.2364436154277201E-2</c:v>
                </c:pt>
                <c:pt idx="25">
                  <c:v>0.35245909008697601</c:v>
                </c:pt>
                <c:pt idx="26">
                  <c:v>0.70946191971473405</c:v>
                </c:pt>
                <c:pt idx="27">
                  <c:v>1.1228780045990601</c:v>
                </c:pt>
                <c:pt idx="28">
                  <c:v>1.55964630234304</c:v>
                </c:pt>
                <c:pt idx="29">
                  <c:v>1.9860472547280199</c:v>
                </c:pt>
                <c:pt idx="30">
                  <c:v>2.3695359063819099</c:v>
                </c:pt>
                <c:pt idx="31">
                  <c:v>2.6804411057150799</c:v>
                </c:pt>
                <c:pt idx="32">
                  <c:v>2.8934784474712298</c:v>
                </c:pt>
                <c:pt idx="33">
                  <c:v>2.9890317058148099</c:v>
                </c:pt>
                <c:pt idx="34">
                  <c:v>2.95416459649344</c:v>
                </c:pt>
                <c:pt idx="35">
                  <c:v>2.7833317961863902</c:v>
                </c:pt>
                <c:pt idx="36">
                  <c:v>2.4787652367914901</c:v>
                </c:pt>
                <c:pt idx="37">
                  <c:v>2.0505187819383401</c:v>
                </c:pt>
                <c:pt idx="38">
                  <c:v>1.5161614826749199</c:v>
                </c:pt>
                <c:pt idx="39">
                  <c:v>0.90011669879588896</c:v>
                </c:pt>
                <c:pt idx="40">
                  <c:v>0.23265146203659801</c:v>
                </c:pt>
                <c:pt idx="41">
                  <c:v>-0.45147245334643998</c:v>
                </c:pt>
                <c:pt idx="42">
                  <c:v>-1.1146671970820501</c:v>
                </c:pt>
                <c:pt idx="43">
                  <c:v>-1.71848160176809</c:v>
                </c:pt>
                <c:pt idx="44">
                  <c:v>-2.2258252994925498</c:v>
                </c:pt>
                <c:pt idx="45">
                  <c:v>-2.60341437218141</c:v>
                </c:pt>
                <c:pt idx="46">
                  <c:v>-2.8243916219111602</c:v>
                </c:pt>
                <c:pt idx="47">
                  <c:v>-2.8710674579703999</c:v>
                </c:pt>
                <c:pt idx="48">
                  <c:v>-2.73772030767672</c:v>
                </c:pt>
                <c:pt idx="49">
                  <c:v>-2.43338836863159</c:v>
                </c:pt>
                <c:pt idx="50">
                  <c:v>-1.9845774300535499</c:v>
                </c:pt>
                <c:pt idx="51">
                  <c:v>-1.4378024018670299</c:v>
                </c:pt>
                <c:pt idx="52">
                  <c:v>-0.86187309993861305</c:v>
                </c:pt>
                <c:pt idx="53">
                  <c:v>-0.34982774677880502</c:v>
                </c:pt>
                <c:pt idx="54">
                  <c:v>-2.0410557213864401E-2</c:v>
                </c:pt>
                <c:pt idx="55">
                  <c:v>-1.8982688849655802E-2</c:v>
                </c:pt>
                <c:pt idx="56">
                  <c:v>-0.51774874777513902</c:v>
                </c:pt>
                <c:pt idx="57">
                  <c:v>-1.7151739503532899</c:v>
                </c:pt>
                <c:pt idx="58">
                  <c:v>-3.8344599516874198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汇总'!$O$137:$O$195</c:f>
              <c:numCache>
                <c:formatCode>0.00</c:formatCode>
                <c:ptCount val="59"/>
                <c:pt idx="0">
                  <c:v>10.1541744137965</c:v>
                </c:pt>
                <c:pt idx="1">
                  <c:v>1.6186376868913701</c:v>
                </c:pt>
                <c:pt idx="2">
                  <c:v>-2.2063675901929298</c:v>
                </c:pt>
                <c:pt idx="3">
                  <c:v>-3.0357731300910098</c:v>
                </c:pt>
                <c:pt idx="4">
                  <c:v>-2.1399769325512499</c:v>
                </c:pt>
                <c:pt idx="5">
                  <c:v>-0.42757874447071798</c:v>
                </c:pt>
                <c:pt idx="6">
                  <c:v>1.4825605113345199</c:v>
                </c:pt>
                <c:pt idx="7">
                  <c:v>3.1990688972875598</c:v>
                </c:pt>
                <c:pt idx="8">
                  <c:v>4.5047904338077398</c:v>
                </c:pt>
                <c:pt idx="9">
                  <c:v>5.3116897683448601</c:v>
                </c:pt>
                <c:pt idx="10">
                  <c:v>5.62316908837483</c:v>
                </c:pt>
                <c:pt idx="11">
                  <c:v>5.5030654890492299</c:v>
                </c:pt>
                <c:pt idx="12">
                  <c:v>5.0506306691976501</c:v>
                </c:pt>
                <c:pt idx="13">
                  <c:v>4.38082849238807</c:v>
                </c:pt>
                <c:pt idx="14">
                  <c:v>3.6093196127606801</c:v>
                </c:pt>
                <c:pt idx="15">
                  <c:v>2.8415360283515301</c:v>
                </c:pt>
                <c:pt idx="16">
                  <c:v>2.1652820876382401</c:v>
                </c:pt>
                <c:pt idx="17">
                  <c:v>1.6463321380364999</c:v>
                </c:pt>
                <c:pt idx="18">
                  <c:v>1.3265286680964601</c:v>
                </c:pt>
                <c:pt idx="19">
                  <c:v>1.2239184581353999</c:v>
                </c:pt>
                <c:pt idx="20">
                  <c:v>1.3344979170789899</c:v>
                </c:pt>
                <c:pt idx="21">
                  <c:v>1.63517244625575</c:v>
                </c:pt>
                <c:pt idx="22">
                  <c:v>2.0875683339278099</c:v>
                </c:pt>
                <c:pt idx="23">
                  <c:v>2.6423693473342702</c:v>
                </c:pt>
                <c:pt idx="24">
                  <c:v>3.2438838520131799</c:v>
                </c:pt>
                <c:pt idx="25">
                  <c:v>3.8345819512231301</c:v>
                </c:pt>
                <c:pt idx="26">
                  <c:v>4.3593758012374098</c:v>
                </c:pt>
                <c:pt idx="27">
                  <c:v>4.7694499213210504</c:v>
                </c:pt>
                <c:pt idx="28">
                  <c:v>5.0254819802192401</c:v>
                </c:pt>
                <c:pt idx="29">
                  <c:v>5.1001282039464897</c:v>
                </c:pt>
                <c:pt idx="30">
                  <c:v>4.9796812127336301</c:v>
                </c:pt>
                <c:pt idx="31">
                  <c:v>4.6648417579524004</c:v>
                </c:pt>
                <c:pt idx="32">
                  <c:v>4.1705794928377404</c:v>
                </c:pt>
                <c:pt idx="33">
                  <c:v>3.52509157391026</c:v>
                </c:pt>
                <c:pt idx="34">
                  <c:v>2.7679015528818098</c:v>
                </c:pt>
                <c:pt idx="35">
                  <c:v>1.9471746819673901</c:v>
                </c:pt>
                <c:pt idx="36">
                  <c:v>1.1163594184405901</c:v>
                </c:pt>
                <c:pt idx="37">
                  <c:v>0.33029857730430101</c:v>
                </c:pt>
                <c:pt idx="38">
                  <c:v>-0.35901275598997501</c:v>
                </c:pt>
                <c:pt idx="39">
                  <c:v>-0.90681177799478396</c:v>
                </c:pt>
                <c:pt idx="40">
                  <c:v>-1.2798505468594901</c:v>
                </c:pt>
                <c:pt idx="41">
                  <c:v>-1.46029848825678</c:v>
                </c:pt>
                <c:pt idx="42">
                  <c:v>-1.44895306364923</c:v>
                </c:pt>
                <c:pt idx="43">
                  <c:v>-1.26741317411455</c:v>
                </c:pt>
                <c:pt idx="44">
                  <c:v>-0.95883620965856797</c:v>
                </c:pt>
                <c:pt idx="45">
                  <c:v>-0.58686599109287696</c:v>
                </c:pt>
                <c:pt idx="46">
                  <c:v>-0.23228518871703899</c:v>
                </c:pt>
                <c:pt idx="47">
                  <c:v>1.30878613700709E-2</c:v>
                </c:pt>
                <c:pt idx="48">
                  <c:v>5.57716851922887E-2</c:v>
                </c:pt>
                <c:pt idx="49">
                  <c:v>-0.18618905199294</c:v>
                </c:pt>
                <c:pt idx="50">
                  <c:v>-0.76563645157937499</c:v>
                </c:pt>
                <c:pt idx="51">
                  <c:v>-1.68369973917162</c:v>
                </c:pt>
                <c:pt idx="52">
                  <c:v>-2.8615346800805699</c:v>
                </c:pt>
                <c:pt idx="53">
                  <c:v>-4.1057199957552601</c:v>
                </c:pt>
                <c:pt idx="54">
                  <c:v>-5.0665950611683304</c:v>
                </c:pt>
                <c:pt idx="55">
                  <c:v>-5.1887894999803503</c:v>
                </c:pt>
                <c:pt idx="56">
                  <c:v>-3.65316163172356</c:v>
                </c:pt>
                <c:pt idx="57">
                  <c:v>0.69067093822461001</c:v>
                </c:pt>
                <c:pt idx="58">
                  <c:v>9.40205895795666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汇总'!$P$137:$P$195</c:f>
              <c:numCache>
                <c:formatCode>0.00</c:formatCode>
                <c:ptCount val="59"/>
                <c:pt idx="0">
                  <c:v>-5.5503005029115302</c:v>
                </c:pt>
                <c:pt idx="1">
                  <c:v>0.86677399827986101</c:v>
                </c:pt>
                <c:pt idx="2">
                  <c:v>2.7157623959050601</c:v>
                </c:pt>
                <c:pt idx="3">
                  <c:v>2.0176944301943398</c:v>
                </c:pt>
                <c:pt idx="4">
                  <c:v>0.220975642232834</c:v>
                </c:pt>
                <c:pt idx="5">
                  <c:v>-1.6896019428170399</c:v>
                </c:pt>
                <c:pt idx="6">
                  <c:v>-3.0976850268656202</c:v>
                </c:pt>
                <c:pt idx="7">
                  <c:v>-3.6729420851329899</c:v>
                </c:pt>
                <c:pt idx="8">
                  <c:v>-3.3003657631920502</c:v>
                </c:pt>
                <c:pt idx="9">
                  <c:v>-2.0202957155406698</c:v>
                </c:pt>
                <c:pt idx="10">
                  <c:v>2.1797448570474401E-2</c:v>
                </c:pt>
                <c:pt idx="11">
                  <c:v>2.6166868713222899</c:v>
                </c:pt>
                <c:pt idx="12">
                  <c:v>5.5248029887895997</c:v>
                </c:pt>
                <c:pt idx="13">
                  <c:v>8.5025265189414299</c:v>
                </c:pt>
                <c:pt idx="14">
                  <c:v>11.322161929435801</c:v>
                </c:pt>
                <c:pt idx="15">
                  <c:v>13.786352844460501</c:v>
                </c:pt>
                <c:pt idx="16">
                  <c:v>15.7376612748714</c:v>
                </c:pt>
                <c:pt idx="17">
                  <c:v>17.063992980867599</c:v>
                </c:pt>
                <c:pt idx="18">
                  <c:v>17.700511701447699</c:v>
                </c:pt>
                <c:pt idx="19">
                  <c:v>17.6286454098795</c:v>
                </c:pt>
                <c:pt idx="20">
                  <c:v>16.872748179418998</c:v>
                </c:pt>
                <c:pt idx="21">
                  <c:v>15.494941668505501</c:v>
                </c:pt>
                <c:pt idx="22">
                  <c:v>13.588620659646701</c:v>
                </c:pt>
                <c:pt idx="23">
                  <c:v>11.271067511235</c:v>
                </c:pt>
                <c:pt idx="24">
                  <c:v>8.6755808064889006</c:v>
                </c:pt>
                <c:pt idx="25">
                  <c:v>5.9434839087415501</c:v>
                </c:pt>
                <c:pt idx="26">
                  <c:v>3.2163395572694902</c:v>
                </c:pt>
                <c:pt idx="27">
                  <c:v>0.62865706290895496</c:v>
                </c:pt>
                <c:pt idx="28">
                  <c:v>-1.6986609124129699</c:v>
                </c:pt>
                <c:pt idx="29">
                  <c:v>-3.66392458298249</c:v>
                </c:pt>
                <c:pt idx="30">
                  <c:v>-5.1891484392460701</c:v>
                </c:pt>
                <c:pt idx="31">
                  <c:v>-6.2232995612520297</c:v>
                </c:pt>
                <c:pt idx="32">
                  <c:v>-6.7442141614011799</c:v>
                </c:pt>
                <c:pt idx="33">
                  <c:v>-6.7591332472533301</c:v>
                </c:pt>
                <c:pt idx="34">
                  <c:v>-6.3038478703213601</c:v>
                </c:pt>
                <c:pt idx="35">
                  <c:v>-5.4404840016175999</c:v>
                </c:pt>
                <c:pt idx="36">
                  <c:v>-4.2539966498192596</c:v>
                </c:pt>
                <c:pt idx="37">
                  <c:v>-2.8474824128318201</c:v>
                </c:pt>
                <c:pt idx="38">
                  <c:v>-1.33645922867536</c:v>
                </c:pt>
                <c:pt idx="39">
                  <c:v>0.15769833353944901</c:v>
                </c:pt>
                <c:pt idx="40">
                  <c:v>1.51494032656289</c:v>
                </c:pt>
                <c:pt idx="41">
                  <c:v>2.6240717313101598</c:v>
                </c:pt>
                <c:pt idx="42">
                  <c:v>3.39032475023973</c:v>
                </c:pt>
                <c:pt idx="43">
                  <c:v>3.7426264473270701</c:v>
                </c:pt>
                <c:pt idx="44">
                  <c:v>3.6401755186956799</c:v>
                </c:pt>
                <c:pt idx="45">
                  <c:v>3.0779024026740802</c:v>
                </c:pt>
                <c:pt idx="46">
                  <c:v>2.0903473639491099</c:v>
                </c:pt>
                <c:pt idx="47">
                  <c:v>0.753451610566237</c:v>
                </c:pt>
                <c:pt idx="48">
                  <c:v>-0.816283071935613</c:v>
                </c:pt>
                <c:pt idx="49">
                  <c:v>-2.4658502603085202</c:v>
                </c:pt>
                <c:pt idx="50">
                  <c:v>-4.0136340730891602</c:v>
                </c:pt>
                <c:pt idx="51">
                  <c:v>-5.2618068304769796</c:v>
                </c:pt>
                <c:pt idx="52">
                  <c:v>-6.0139320110430496</c:v>
                </c:pt>
                <c:pt idx="53">
                  <c:v>-6.0985148955924897</c:v>
                </c:pt>
                <c:pt idx="54">
                  <c:v>-5.39928286449853</c:v>
                </c:pt>
                <c:pt idx="55">
                  <c:v>-3.8930168890004602</c:v>
                </c:pt>
                <c:pt idx="56">
                  <c:v>-1.6957953331898199</c:v>
                </c:pt>
                <c:pt idx="57">
                  <c:v>0.88144924371657196</c:v>
                </c:pt>
                <c:pt idx="58">
                  <c:v>3.2671200172134398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汇总'!$Q$137:$Q$195</c:f>
              <c:numCache>
                <c:formatCode>0.00</c:formatCode>
                <c:ptCount val="59"/>
                <c:pt idx="0">
                  <c:v>-1.4753840742422699</c:v>
                </c:pt>
                <c:pt idx="1">
                  <c:v>-1.2877066533522501</c:v>
                </c:pt>
                <c:pt idx="2">
                  <c:v>-1.3886708690006799</c:v>
                </c:pt>
                <c:pt idx="3">
                  <c:v>-1.5987137918012</c:v>
                </c:pt>
                <c:pt idx="4">
                  <c:v>-1.7941680792590899</c:v>
                </c:pt>
                <c:pt idx="5">
                  <c:v>-1.8966577906715401</c:v>
                </c:pt>
                <c:pt idx="6">
                  <c:v>-1.8637555415161899</c:v>
                </c:pt>
                <c:pt idx="7">
                  <c:v>-1.6808140047707201</c:v>
                </c:pt>
                <c:pt idx="8">
                  <c:v>-1.3538873997355101</c:v>
                </c:pt>
                <c:pt idx="9">
                  <c:v>-0.90366124206030696</c:v>
                </c:pt>
                <c:pt idx="10">
                  <c:v>-0.36031126180481499</c:v>
                </c:pt>
                <c:pt idx="11">
                  <c:v>0.240784970507847</c:v>
                </c:pt>
                <c:pt idx="12">
                  <c:v>0.86255753675691005</c:v>
                </c:pt>
                <c:pt idx="13">
                  <c:v>1.4690459767919199</c:v>
                </c:pt>
                <c:pt idx="14">
                  <c:v>2.0275619673570899</c:v>
                </c:pt>
                <c:pt idx="15">
                  <c:v>2.51027880189696</c:v>
                </c:pt>
                <c:pt idx="16">
                  <c:v>2.8953109656397098</c:v>
                </c:pt>
                <c:pt idx="17">
                  <c:v>3.1673444672247002</c:v>
                </c:pt>
                <c:pt idx="18">
                  <c:v>3.31787595501295</c:v>
                </c:pt>
                <c:pt idx="19">
                  <c:v>3.3451160130890298</c:v>
                </c:pt>
                <c:pt idx="20">
                  <c:v>3.2536093988347798</c:v>
                </c:pt>
                <c:pt idx="21">
                  <c:v>3.0536223508260201</c:v>
                </c:pt>
                <c:pt idx="22">
                  <c:v>2.76034446267392</c:v>
                </c:pt>
                <c:pt idx="23">
                  <c:v>2.3929499853043299</c:v>
                </c:pt>
                <c:pt idx="24">
                  <c:v>1.9735607870396401</c:v>
                </c:pt>
                <c:pt idx="25">
                  <c:v>1.5261505677166101</c:v>
                </c:pt>
                <c:pt idx="26">
                  <c:v>1.0754272899492301</c:v>
                </c:pt>
                <c:pt idx="27">
                  <c:v>0.64572815751039303</c:v>
                </c:pt>
                <c:pt idx="28">
                  <c:v>0.259958837681941</c:v>
                </c:pt>
                <c:pt idx="29">
                  <c:v>-6.1394008707134497E-2</c:v>
                </c:pt>
                <c:pt idx="30">
                  <c:v>-0.30115045896426201</c:v>
                </c:pt>
                <c:pt idx="31">
                  <c:v>-0.44620152447988998</c:v>
                </c:pt>
                <c:pt idx="32">
                  <c:v>-0.48812864660473498</c:v>
                </c:pt>
                <c:pt idx="33">
                  <c:v>-0.42365996124562799</c:v>
                </c:pt>
                <c:pt idx="34">
                  <c:v>-0.25494743412629001</c:v>
                </c:pt>
                <c:pt idx="35">
                  <c:v>1.03483982600963E-2</c:v>
                </c:pt>
                <c:pt idx="36">
                  <c:v>0.35917671379118599</c:v>
                </c:pt>
                <c:pt idx="37">
                  <c:v>0.77342571466783405</c:v>
                </c:pt>
                <c:pt idx="38">
                  <c:v>1.2304683277073301</c:v>
                </c:pt>
                <c:pt idx="39">
                  <c:v>1.7039270274304601</c:v>
                </c:pt>
                <c:pt idx="40">
                  <c:v>2.16465788122188</c:v>
                </c:pt>
                <c:pt idx="41">
                  <c:v>2.5819512827579598</c:v>
                </c:pt>
                <c:pt idx="42">
                  <c:v>2.92494420671364</c:v>
                </c:pt>
                <c:pt idx="43">
                  <c:v>3.16423618470085</c:v>
                </c:pt>
                <c:pt idx="44">
                  <c:v>3.27369856918174</c:v>
                </c:pt>
                <c:pt idx="45">
                  <c:v>3.23246401903502</c:v>
                </c:pt>
                <c:pt idx="46">
                  <c:v>3.0270805073100999</c:v>
                </c:pt>
                <c:pt idx="47">
                  <c:v>2.6538115185434199</c:v>
                </c:pt>
                <c:pt idx="48">
                  <c:v>2.1210614698947601</c:v>
                </c:pt>
                <c:pt idx="49">
                  <c:v>1.4519027573175001</c:v>
                </c:pt>
                <c:pt idx="50">
                  <c:v>0.68667819465830704</c:v>
                </c:pt>
                <c:pt idx="51">
                  <c:v>-0.114350019336684</c:v>
                </c:pt>
                <c:pt idx="52">
                  <c:v>-0.86833630440413201</c:v>
                </c:pt>
                <c:pt idx="53">
                  <c:v>-1.4672068038953301</c:v>
                </c:pt>
                <c:pt idx="54">
                  <c:v>-1.77507035617842</c:v>
                </c:pt>
                <c:pt idx="55">
                  <c:v>-1.62572472992632</c:v>
                </c:pt>
                <c:pt idx="56">
                  <c:v>-0.82030015406405199</c:v>
                </c:pt>
                <c:pt idx="57">
                  <c:v>0.87491519373261895</c:v>
                </c:pt>
                <c:pt idx="58">
                  <c:v>3.7304204429744199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40576"/>
        <c:axId val="-2014437856"/>
      </c:scatterChart>
      <c:valAx>
        <c:axId val="-2014440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7856"/>
        <c:crosses val="autoZero"/>
        <c:crossBetween val="midCat"/>
      </c:valAx>
      <c:valAx>
        <c:axId val="-201443785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4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32960"/>
        <c:axId val="-2014437312"/>
      </c:scatterChart>
      <c:valAx>
        <c:axId val="-2014432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7312"/>
        <c:crosses val="autoZero"/>
        <c:crossBetween val="midCat"/>
      </c:valAx>
      <c:valAx>
        <c:axId val="-201443731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2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42208"/>
        <c:axId val="-2014433504"/>
      </c:scatterChart>
      <c:valAx>
        <c:axId val="-201444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3504"/>
        <c:crosses val="autoZero"/>
        <c:crossBetween val="midCat"/>
      </c:valAx>
      <c:valAx>
        <c:axId val="-201443350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42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汇总'!$G$97:$G$181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汇总'!$H$97:$H$181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汇总'!$I$97:$I$181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汇总'!$J$97:$J$181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汇总'!$K$97:$K$181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汇总'!$L$97:$L$181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汇总'!$M$97:$M$181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汇总'!$N$97:$N$181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汇总'!$O$97:$O$181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汇总'!$P$97:$P$181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汇总'!$Q$97:$Q$181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汇总'!$R$97:$R$181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汇总'!$S$97:$S$181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汇总'!$T$97:$T$181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汇总'!$U$97:$U$181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汇总'!$V$97:$V$181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汇总'!$W$97:$W$181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汇总'!$X$97:$X$181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汇总'!$Y$97:$Y$181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汇总'!$Z$97:$Z$181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汇总'!$AA$97:$AA$181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汇总'!$AB$97:$AB$181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汇总'!$AC$97:$AC$181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汇总'!$AD$97:$AD$181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汇总'!$AE$97:$AE$181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汇总'!$AF$97:$AF$181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汇总'!$AG$97:$AG$181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汇总'!$AH$97:$AH$181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汇总'!$AI$97:$AI$181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汇总'!$AJ$97:$AJ$181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汇总'!$AK$97:$AK$181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汇总'!$AL$97:$AL$181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36768"/>
        <c:axId val="-2014439488"/>
      </c:scatterChart>
      <c:valAx>
        <c:axId val="-2014436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9488"/>
        <c:crosses val="autoZero"/>
        <c:crossBetween val="midCat"/>
      </c:valAx>
      <c:valAx>
        <c:axId val="-2014439488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6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38944"/>
        <c:axId val="-2014438400"/>
      </c:scatterChart>
      <c:valAx>
        <c:axId val="-2014438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8400"/>
        <c:crosses val="autoZero"/>
        <c:crossBetween val="midCat"/>
      </c:valAx>
      <c:valAx>
        <c:axId val="-2014438400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38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xy08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Sheet1!$I$7:$I$46</c:f>
              <c:numCache>
                <c:formatCode>General</c:formatCode>
                <c:ptCount val="40"/>
                <c:pt idx="0">
                  <c:v>0</c:v>
                </c:pt>
                <c:pt idx="1">
                  <c:v>4.5</c:v>
                </c:pt>
                <c:pt idx="2">
                  <c:v>9</c:v>
                </c:pt>
                <c:pt idx="3">
                  <c:v>13.5</c:v>
                </c:pt>
                <c:pt idx="4">
                  <c:v>18</c:v>
                </c:pt>
                <c:pt idx="5">
                  <c:v>22.5</c:v>
                </c:pt>
                <c:pt idx="6">
                  <c:v>27</c:v>
                </c:pt>
                <c:pt idx="7">
                  <c:v>31.5</c:v>
                </c:pt>
                <c:pt idx="8">
                  <c:v>36</c:v>
                </c:pt>
                <c:pt idx="9">
                  <c:v>40.5</c:v>
                </c:pt>
                <c:pt idx="10">
                  <c:v>45</c:v>
                </c:pt>
                <c:pt idx="11">
                  <c:v>49.5</c:v>
                </c:pt>
                <c:pt idx="12">
                  <c:v>54</c:v>
                </c:pt>
                <c:pt idx="13">
                  <c:v>58.5</c:v>
                </c:pt>
                <c:pt idx="14">
                  <c:v>63</c:v>
                </c:pt>
                <c:pt idx="15">
                  <c:v>67.5</c:v>
                </c:pt>
                <c:pt idx="16">
                  <c:v>72</c:v>
                </c:pt>
                <c:pt idx="17">
                  <c:v>76.5</c:v>
                </c:pt>
                <c:pt idx="18">
                  <c:v>81</c:v>
                </c:pt>
                <c:pt idx="19">
                  <c:v>85.5</c:v>
                </c:pt>
                <c:pt idx="20">
                  <c:v>90</c:v>
                </c:pt>
                <c:pt idx="21">
                  <c:v>94.5</c:v>
                </c:pt>
                <c:pt idx="22">
                  <c:v>99</c:v>
                </c:pt>
                <c:pt idx="23">
                  <c:v>103.5</c:v>
                </c:pt>
                <c:pt idx="24">
                  <c:v>108</c:v>
                </c:pt>
                <c:pt idx="25">
                  <c:v>112.5</c:v>
                </c:pt>
                <c:pt idx="26">
                  <c:v>117</c:v>
                </c:pt>
                <c:pt idx="27">
                  <c:v>121.5</c:v>
                </c:pt>
                <c:pt idx="28">
                  <c:v>126</c:v>
                </c:pt>
                <c:pt idx="29">
                  <c:v>130.5</c:v>
                </c:pt>
                <c:pt idx="30">
                  <c:v>135</c:v>
                </c:pt>
                <c:pt idx="31">
                  <c:v>139.5</c:v>
                </c:pt>
                <c:pt idx="32">
                  <c:v>144</c:v>
                </c:pt>
                <c:pt idx="33">
                  <c:v>148.5</c:v>
                </c:pt>
                <c:pt idx="34">
                  <c:v>153</c:v>
                </c:pt>
                <c:pt idx="35">
                  <c:v>157.5</c:v>
                </c:pt>
                <c:pt idx="36">
                  <c:v>162</c:v>
                </c:pt>
                <c:pt idx="37">
                  <c:v>166.5</c:v>
                </c:pt>
                <c:pt idx="38">
                  <c:v>171</c:v>
                </c:pt>
                <c:pt idx="39">
                  <c:v>175.5</c:v>
                </c:pt>
              </c:numCache>
            </c:numRef>
          </c:xVal>
          <c:yVal>
            <c:numRef>
              <c:f>Sheet1!$J$7:$J$46</c:f>
              <c:numCache>
                <c:formatCode>General</c:formatCode>
                <c:ptCount val="40"/>
                <c:pt idx="0">
                  <c:v>1324.809</c:v>
                </c:pt>
                <c:pt idx="1">
                  <c:v>1305.3520000000001</c:v>
                </c:pt>
                <c:pt idx="2">
                  <c:v>1359.3789999999999</c:v>
                </c:pt>
                <c:pt idx="3">
                  <c:v>1300.0509999999999</c:v>
                </c:pt>
                <c:pt idx="4">
                  <c:v>1329.5150000000001</c:v>
                </c:pt>
                <c:pt idx="5">
                  <c:v>1246.7750000000001</c:v>
                </c:pt>
                <c:pt idx="6">
                  <c:v>1183.0239999999999</c:v>
                </c:pt>
                <c:pt idx="7">
                  <c:v>1230.7239999999999</c:v>
                </c:pt>
                <c:pt idx="8">
                  <c:v>1249.414</c:v>
                </c:pt>
                <c:pt idx="9">
                  <c:v>1246.008</c:v>
                </c:pt>
                <c:pt idx="10">
                  <c:v>1213.4570000000001</c:v>
                </c:pt>
                <c:pt idx="11">
                  <c:v>1242.615</c:v>
                </c:pt>
                <c:pt idx="12">
                  <c:v>1162.9949999999999</c:v>
                </c:pt>
                <c:pt idx="13">
                  <c:v>1190.7550000000001</c:v>
                </c:pt>
                <c:pt idx="14">
                  <c:v>1197.2860000000001</c:v>
                </c:pt>
                <c:pt idx="15">
                  <c:v>1238.095</c:v>
                </c:pt>
                <c:pt idx="16">
                  <c:v>1145.566</c:v>
                </c:pt>
                <c:pt idx="17">
                  <c:v>1195.2139999999999</c:v>
                </c:pt>
                <c:pt idx="18">
                  <c:v>1201.489</c:v>
                </c:pt>
                <c:pt idx="19">
                  <c:v>1213.6210000000001</c:v>
                </c:pt>
                <c:pt idx="20">
                  <c:v>1157.441</c:v>
                </c:pt>
                <c:pt idx="21">
                  <c:v>1133.412</c:v>
                </c:pt>
                <c:pt idx="22">
                  <c:v>1129.73</c:v>
                </c:pt>
                <c:pt idx="23">
                  <c:v>1101.2439999999999</c:v>
                </c:pt>
                <c:pt idx="24">
                  <c:v>1209.787</c:v>
                </c:pt>
                <c:pt idx="25">
                  <c:v>1166.4929999999999</c:v>
                </c:pt>
                <c:pt idx="26">
                  <c:v>1238.789</c:v>
                </c:pt>
                <c:pt idx="27">
                  <c:v>1236.172</c:v>
                </c:pt>
                <c:pt idx="28">
                  <c:v>1173.297</c:v>
                </c:pt>
                <c:pt idx="29">
                  <c:v>1164.825</c:v>
                </c:pt>
                <c:pt idx="30">
                  <c:v>1170.3109999999999</c:v>
                </c:pt>
                <c:pt idx="31">
                  <c:v>1154.9570000000001</c:v>
                </c:pt>
                <c:pt idx="32">
                  <c:v>1229.6420000000001</c:v>
                </c:pt>
                <c:pt idx="33">
                  <c:v>1314.7429999999999</c:v>
                </c:pt>
                <c:pt idx="34">
                  <c:v>1262.5640000000001</c:v>
                </c:pt>
                <c:pt idx="35">
                  <c:v>1184.816</c:v>
                </c:pt>
                <c:pt idx="36">
                  <c:v>1261.6320000000001</c:v>
                </c:pt>
                <c:pt idx="37">
                  <c:v>1217.277</c:v>
                </c:pt>
                <c:pt idx="38">
                  <c:v>1075.7239999999999</c:v>
                </c:pt>
                <c:pt idx="39">
                  <c:v>1249.759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532816"/>
        <c:axId val="-2062543696"/>
      </c:scatterChart>
      <c:valAx>
        <c:axId val="-2062532816"/>
        <c:scaling>
          <c:orientation val="minMax"/>
          <c:max val="1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43696"/>
        <c:crosses val="autoZero"/>
        <c:crossBetween val="midCat"/>
      </c:valAx>
      <c:valAx>
        <c:axId val="-2062543696"/>
        <c:scaling>
          <c:orientation val="minMax"/>
          <c:min val="10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2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45472"/>
        <c:axId val="-2014428608"/>
      </c:scatterChart>
      <c:valAx>
        <c:axId val="-2014445472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Time/min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28608"/>
        <c:crosses val="autoZero"/>
        <c:crossBetween val="midCat"/>
      </c:valAx>
      <c:valAx>
        <c:axId val="-201442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 Fluorescence Intensity/A.U.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45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422080"/>
        <c:axId val="-2014413920"/>
      </c:scatterChart>
      <c:valAx>
        <c:axId val="-2014422080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13920"/>
        <c:crosses val="autoZero"/>
        <c:crossBetween val="midCat"/>
      </c:valAx>
      <c:valAx>
        <c:axId val="-2014413920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1442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Series with</a:t>
            </a:r>
            <a:r>
              <a:rPr lang="en-US" altLang="zh-CN" baseline="0"/>
              <a:t> different low HU stimulation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115552011694739"/>
          <c:y val="0.11922211507553841"/>
          <c:w val="0.81570251788379389"/>
          <c:h val="0.70911826715971016"/>
        </c:manualLayout>
      </c:layout>
      <c:scatterChart>
        <c:scatterStyle val="lineMarker"/>
        <c:varyColors val="0"/>
        <c:ser>
          <c:idx val="0"/>
          <c:order val="0"/>
          <c:tx>
            <c:v>Rad53 T354A 6mM(23cells)</c:v>
          </c:tx>
          <c:spPr>
            <a:ln w="19050" cap="rnd">
              <a:solidFill>
                <a:srgbClr val="CB6F6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第一细胞周期汇总!$G$9:$G$39</c:f>
              <c:numCache>
                <c:formatCode>General</c:formatCode>
                <c:ptCount val="31"/>
                <c:pt idx="0">
                  <c:v>186.39520000000002</c:v>
                </c:pt>
                <c:pt idx="1">
                  <c:v>186.66256000000001</c:v>
                </c:pt>
                <c:pt idx="2">
                  <c:v>194.50995999999998</c:v>
                </c:pt>
                <c:pt idx="3">
                  <c:v>208.08104</c:v>
                </c:pt>
                <c:pt idx="4">
                  <c:v>223.93431999999996</c:v>
                </c:pt>
                <c:pt idx="5">
                  <c:v>240.23219999999998</c:v>
                </c:pt>
                <c:pt idx="6">
                  <c:v>258.04223999999994</c:v>
                </c:pt>
                <c:pt idx="7">
                  <c:v>277.57452000000001</c:v>
                </c:pt>
                <c:pt idx="8">
                  <c:v>295.83199999999999</c:v>
                </c:pt>
                <c:pt idx="9">
                  <c:v>313.73912000000001</c:v>
                </c:pt>
                <c:pt idx="10">
                  <c:v>330.24595999999991</c:v>
                </c:pt>
                <c:pt idx="11">
                  <c:v>345.06312000000003</c:v>
                </c:pt>
                <c:pt idx="12">
                  <c:v>354.37375999999995</c:v>
                </c:pt>
                <c:pt idx="13">
                  <c:v>359.41484000000003</c:v>
                </c:pt>
                <c:pt idx="14">
                  <c:v>365.79668000000004</c:v>
                </c:pt>
                <c:pt idx="15">
                  <c:v>367.76947999999999</c:v>
                </c:pt>
                <c:pt idx="16">
                  <c:v>373.41758333333337</c:v>
                </c:pt>
                <c:pt idx="17">
                  <c:v>375.86312500000003</c:v>
                </c:pt>
                <c:pt idx="18">
                  <c:v>377.33730434782615</c:v>
                </c:pt>
                <c:pt idx="19">
                  <c:v>361.12766666666658</c:v>
                </c:pt>
                <c:pt idx="20">
                  <c:v>367.36910526315796</c:v>
                </c:pt>
                <c:pt idx="21">
                  <c:v>372.18093749999997</c:v>
                </c:pt>
                <c:pt idx="22">
                  <c:v>365.76864285714288</c:v>
                </c:pt>
                <c:pt idx="23">
                  <c:v>361.21578571428574</c:v>
                </c:pt>
              </c:numCache>
            </c:numRef>
          </c:yVal>
          <c:smooth val="0"/>
        </c:ser>
        <c:ser>
          <c:idx val="1"/>
          <c:order val="1"/>
          <c:tx>
            <c:v>Rad53 T354A 10mM(28cells)</c:v>
          </c:tx>
          <c:spPr>
            <a:ln w="19050" cap="rnd">
              <a:solidFill>
                <a:srgbClr val="D156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第一细胞周期汇总!$H$9:$H$39</c:f>
              <c:numCache>
                <c:formatCode>General</c:formatCode>
                <c:ptCount val="31"/>
                <c:pt idx="0">
                  <c:v>160.07532142857141</c:v>
                </c:pt>
                <c:pt idx="1">
                  <c:v>163.73203571428573</c:v>
                </c:pt>
                <c:pt idx="2">
                  <c:v>168.47528571428572</c:v>
                </c:pt>
                <c:pt idx="3">
                  <c:v>178.09782142857148</c:v>
                </c:pt>
                <c:pt idx="4">
                  <c:v>192.45121428571429</c:v>
                </c:pt>
                <c:pt idx="5">
                  <c:v>209.63624999999996</c:v>
                </c:pt>
                <c:pt idx="6">
                  <c:v>232.06803571428568</c:v>
                </c:pt>
                <c:pt idx="7">
                  <c:v>260.6806428571428</c:v>
                </c:pt>
                <c:pt idx="8">
                  <c:v>293.34007142857143</c:v>
                </c:pt>
                <c:pt idx="9">
                  <c:v>330.93317857142858</c:v>
                </c:pt>
                <c:pt idx="10">
                  <c:v>370.64367857142855</c:v>
                </c:pt>
                <c:pt idx="11">
                  <c:v>402.58060714285705</c:v>
                </c:pt>
                <c:pt idx="12">
                  <c:v>432.63357142857149</c:v>
                </c:pt>
                <c:pt idx="13">
                  <c:v>455.3795714285713</c:v>
                </c:pt>
                <c:pt idx="14">
                  <c:v>479.05857142857138</c:v>
                </c:pt>
                <c:pt idx="15">
                  <c:v>494.49064285714275</c:v>
                </c:pt>
                <c:pt idx="16">
                  <c:v>512.74596428571431</c:v>
                </c:pt>
                <c:pt idx="17">
                  <c:v>525.66460714285711</c:v>
                </c:pt>
                <c:pt idx="18">
                  <c:v>536.57689285714275</c:v>
                </c:pt>
                <c:pt idx="19">
                  <c:v>536.63577777777778</c:v>
                </c:pt>
                <c:pt idx="20">
                  <c:v>549.41074074074072</c:v>
                </c:pt>
                <c:pt idx="21">
                  <c:v>565.25222222222214</c:v>
                </c:pt>
                <c:pt idx="22">
                  <c:v>564.0411851851851</c:v>
                </c:pt>
                <c:pt idx="23">
                  <c:v>570.2479615384616</c:v>
                </c:pt>
                <c:pt idx="24">
                  <c:v>597.24334999999996</c:v>
                </c:pt>
                <c:pt idx="25">
                  <c:v>589.68409999999994</c:v>
                </c:pt>
                <c:pt idx="26">
                  <c:v>550.89358823529415</c:v>
                </c:pt>
                <c:pt idx="27">
                  <c:v>557.58206666666661</c:v>
                </c:pt>
              </c:numCache>
            </c:numRef>
          </c:yVal>
          <c:smooth val="0"/>
        </c:ser>
        <c:ser>
          <c:idx val="2"/>
          <c:order val="2"/>
          <c:tx>
            <c:v>Rad53 T354A 20mM(31cells)</c:v>
          </c:tx>
          <c:spPr>
            <a:ln w="19050" cap="rnd">
              <a:solidFill>
                <a:srgbClr val="F4211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第一细胞周期汇总!$I$9:$I$39</c:f>
              <c:numCache>
                <c:formatCode>General</c:formatCode>
                <c:ptCount val="31"/>
                <c:pt idx="0">
                  <c:v>197.86038709677416</c:v>
                </c:pt>
                <c:pt idx="1">
                  <c:v>196.85319354838711</c:v>
                </c:pt>
                <c:pt idx="2">
                  <c:v>201.73106451612904</c:v>
                </c:pt>
                <c:pt idx="3">
                  <c:v>207.15361290322582</c:v>
                </c:pt>
                <c:pt idx="4">
                  <c:v>215.89445161290325</c:v>
                </c:pt>
                <c:pt idx="5">
                  <c:v>229.23454838709677</c:v>
                </c:pt>
                <c:pt idx="6">
                  <c:v>239.80377419354838</c:v>
                </c:pt>
                <c:pt idx="7">
                  <c:v>253.21990322580643</c:v>
                </c:pt>
                <c:pt idx="8">
                  <c:v>271.70387096774186</c:v>
                </c:pt>
                <c:pt idx="9">
                  <c:v>292.01141935483872</c:v>
                </c:pt>
                <c:pt idx="10">
                  <c:v>311.91816129032264</c:v>
                </c:pt>
                <c:pt idx="11">
                  <c:v>332.1527096774193</c:v>
                </c:pt>
                <c:pt idx="12">
                  <c:v>354.02922580645151</c:v>
                </c:pt>
                <c:pt idx="13">
                  <c:v>373.36809677419353</c:v>
                </c:pt>
                <c:pt idx="14">
                  <c:v>393.60909677419352</c:v>
                </c:pt>
                <c:pt idx="15">
                  <c:v>414.05835483870959</c:v>
                </c:pt>
                <c:pt idx="16">
                  <c:v>427.78164516129044</c:v>
                </c:pt>
                <c:pt idx="17">
                  <c:v>441.25551612903229</c:v>
                </c:pt>
                <c:pt idx="18">
                  <c:v>449.7072903225806</c:v>
                </c:pt>
                <c:pt idx="19">
                  <c:v>463.24661290322592</c:v>
                </c:pt>
                <c:pt idx="20">
                  <c:v>474.43700000000001</c:v>
                </c:pt>
                <c:pt idx="21">
                  <c:v>477.07546666666656</c:v>
                </c:pt>
                <c:pt idx="22">
                  <c:v>486.72813333333323</c:v>
                </c:pt>
                <c:pt idx="23">
                  <c:v>496.2209666666667</c:v>
                </c:pt>
                <c:pt idx="24">
                  <c:v>497.20303703703706</c:v>
                </c:pt>
                <c:pt idx="25">
                  <c:v>505.8968461538459</c:v>
                </c:pt>
                <c:pt idx="26">
                  <c:v>522.55511999999999</c:v>
                </c:pt>
                <c:pt idx="27">
                  <c:v>521.69716666666682</c:v>
                </c:pt>
                <c:pt idx="28">
                  <c:v>544.50594117647063</c:v>
                </c:pt>
              </c:numCache>
            </c:numRef>
          </c:yVal>
          <c:smooth val="0"/>
        </c:ser>
        <c:ser>
          <c:idx val="3"/>
          <c:order val="3"/>
          <c:tx>
            <c:v>WT 10mM(38cells)</c:v>
          </c:tx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第一细胞周期汇总!$J$9:$J$39</c:f>
              <c:numCache>
                <c:formatCode>0.00</c:formatCode>
                <c:ptCount val="31"/>
                <c:pt idx="0">
                  <c:v>245.78828947368424</c:v>
                </c:pt>
                <c:pt idx="1">
                  <c:v>242.28294736842102</c:v>
                </c:pt>
                <c:pt idx="2">
                  <c:v>246.13692105263158</c:v>
                </c:pt>
                <c:pt idx="3">
                  <c:v>254.0139736842105</c:v>
                </c:pt>
                <c:pt idx="4">
                  <c:v>264.25289473684205</c:v>
                </c:pt>
                <c:pt idx="5">
                  <c:v>272.47034210526317</c:v>
                </c:pt>
                <c:pt idx="6">
                  <c:v>285.52518421052628</c:v>
                </c:pt>
                <c:pt idx="7">
                  <c:v>300.70334210526318</c:v>
                </c:pt>
                <c:pt idx="8">
                  <c:v>315.42684210526312</c:v>
                </c:pt>
                <c:pt idx="9">
                  <c:v>334.41473684210519</c:v>
                </c:pt>
                <c:pt idx="10">
                  <c:v>349.89350000000002</c:v>
                </c:pt>
                <c:pt idx="11">
                  <c:v>369.71350000000001</c:v>
                </c:pt>
                <c:pt idx="12">
                  <c:v>385.2139736842106</c:v>
                </c:pt>
                <c:pt idx="13">
                  <c:v>399.7595</c:v>
                </c:pt>
                <c:pt idx="14">
                  <c:v>411.17936842105274</c:v>
                </c:pt>
                <c:pt idx="15">
                  <c:v>422.35428947368428</c:v>
                </c:pt>
                <c:pt idx="16">
                  <c:v>432.01378947368414</c:v>
                </c:pt>
                <c:pt idx="17">
                  <c:v>443.12705263157898</c:v>
                </c:pt>
                <c:pt idx="18">
                  <c:v>448.80242105263153</c:v>
                </c:pt>
                <c:pt idx="19">
                  <c:v>453.84489473684209</c:v>
                </c:pt>
                <c:pt idx="20">
                  <c:v>456.67636111111108</c:v>
                </c:pt>
                <c:pt idx="21">
                  <c:v>455.3275588235295</c:v>
                </c:pt>
                <c:pt idx="22">
                  <c:v>462.47045454545457</c:v>
                </c:pt>
                <c:pt idx="23">
                  <c:v>468.71486206896543</c:v>
                </c:pt>
                <c:pt idx="24">
                  <c:v>463.97974999999997</c:v>
                </c:pt>
                <c:pt idx="25">
                  <c:v>451.19581818181814</c:v>
                </c:pt>
                <c:pt idx="26">
                  <c:v>447.71165000000002</c:v>
                </c:pt>
              </c:numCache>
            </c:numRef>
          </c:yVal>
          <c:smooth val="0"/>
        </c:ser>
        <c:ser>
          <c:idx val="4"/>
          <c:order val="4"/>
          <c:tx>
            <c:v>WT 20mM(32cells)</c:v>
          </c:tx>
          <c:spPr>
            <a:ln w="19050" cap="rnd">
              <a:solidFill>
                <a:srgbClr val="568636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第一细胞周期汇总!$K$9:$K$39</c:f>
              <c:numCache>
                <c:formatCode>0.00</c:formatCode>
                <c:ptCount val="31"/>
                <c:pt idx="0">
                  <c:v>191.57393749999997</c:v>
                </c:pt>
                <c:pt idx="1">
                  <c:v>195.63971874999999</c:v>
                </c:pt>
                <c:pt idx="2">
                  <c:v>201.83587500000002</c:v>
                </c:pt>
                <c:pt idx="3">
                  <c:v>212.56365625000001</c:v>
                </c:pt>
                <c:pt idx="4">
                  <c:v>229.10678124999995</c:v>
                </c:pt>
                <c:pt idx="5">
                  <c:v>249.34349999999995</c:v>
                </c:pt>
                <c:pt idx="6">
                  <c:v>272.96424999999994</c:v>
                </c:pt>
                <c:pt idx="7">
                  <c:v>299.88321874999997</c:v>
                </c:pt>
                <c:pt idx="8">
                  <c:v>330.42584375000007</c:v>
                </c:pt>
                <c:pt idx="9">
                  <c:v>362.38503125</c:v>
                </c:pt>
                <c:pt idx="10">
                  <c:v>396.41143750000003</c:v>
                </c:pt>
                <c:pt idx="11">
                  <c:v>433.03453125000004</c:v>
                </c:pt>
                <c:pt idx="12">
                  <c:v>460.66990624999983</c:v>
                </c:pt>
                <c:pt idx="13">
                  <c:v>489.09418749999992</c:v>
                </c:pt>
                <c:pt idx="14">
                  <c:v>509.78984375000005</c:v>
                </c:pt>
                <c:pt idx="15">
                  <c:v>526.4910000000001</c:v>
                </c:pt>
                <c:pt idx="16">
                  <c:v>543.50618750000012</c:v>
                </c:pt>
                <c:pt idx="17">
                  <c:v>559.98571874999993</c:v>
                </c:pt>
                <c:pt idx="18">
                  <c:v>569.0084374999999</c:v>
                </c:pt>
                <c:pt idx="19">
                  <c:v>578.89175</c:v>
                </c:pt>
                <c:pt idx="20">
                  <c:v>586.12940624999999</c:v>
                </c:pt>
                <c:pt idx="21">
                  <c:v>586.18928124999991</c:v>
                </c:pt>
                <c:pt idx="22">
                  <c:v>597.82264516129044</c:v>
                </c:pt>
                <c:pt idx="23">
                  <c:v>605.51654838709669</c:v>
                </c:pt>
                <c:pt idx="24">
                  <c:v>615.22914285714273</c:v>
                </c:pt>
                <c:pt idx="25">
                  <c:v>630.3449599999999</c:v>
                </c:pt>
                <c:pt idx="26">
                  <c:v>648.93444000000011</c:v>
                </c:pt>
                <c:pt idx="27">
                  <c:v>698.99805000000003</c:v>
                </c:pt>
                <c:pt idx="28">
                  <c:v>718.18263157894728</c:v>
                </c:pt>
                <c:pt idx="29">
                  <c:v>736.90861111111121</c:v>
                </c:pt>
                <c:pt idx="30">
                  <c:v>740.14975000000004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53102032"/>
        <c:axId val="-1953102576"/>
      </c:scatterChart>
      <c:valAx>
        <c:axId val="-1953102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3102576"/>
        <c:crosses val="autoZero"/>
        <c:crossBetween val="midCat"/>
      </c:valAx>
      <c:valAx>
        <c:axId val="-195310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baseline="0">
                    <a:effectLst/>
                  </a:rPr>
                  <a:t>Rnr3-gfp Fluorescence Intensity(A.U.)</a:t>
                </a:r>
                <a:endParaRPr lang="zh-CN" altLang="zh-CN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310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234638992294814"/>
          <c:y val="0.58831016046133477"/>
          <c:w val="0.40331009545935792"/>
          <c:h val="0.237744690197748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dRnr3-gfp/dt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202379595924463"/>
          <c:y val="0.15151143790849672"/>
          <c:w val="0.80466044181644081"/>
          <c:h val="0.66301753641088979"/>
        </c:manualLayout>
      </c:layout>
      <c:scatterChart>
        <c:scatterStyle val="lineMarker"/>
        <c:varyColors val="0"/>
        <c:ser>
          <c:idx val="0"/>
          <c:order val="0"/>
          <c:tx>
            <c:v>Wild Type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第一细胞周期汇总!$G$56:$G$59</c:f>
              <c:numCache>
                <c:formatCode>0.00</c:formatCode>
                <c:ptCount val="4"/>
                <c:pt idx="0">
                  <c:v>0</c:v>
                </c:pt>
                <c:pt idx="1">
                  <c:v>0.20779220779220781</c:v>
                </c:pt>
                <c:pt idx="2">
                  <c:v>0.52387012987012993</c:v>
                </c:pt>
                <c:pt idx="3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v>Rad53 T354A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第一细胞周期汇总!$H$56:$H$59</c:f>
              <c:numCache>
                <c:formatCode>General</c:formatCode>
                <c:ptCount val="4"/>
                <c:pt idx="0">
                  <c:v>0</c:v>
                </c:pt>
                <c:pt idx="1">
                  <c:v>0.49046321525885561</c:v>
                </c:pt>
                <c:pt idx="2">
                  <c:v>1</c:v>
                </c:pt>
                <c:pt idx="3">
                  <c:v>0.75204359673024523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53092784"/>
        <c:axId val="-1953103664"/>
      </c:scatterChart>
      <c:valAx>
        <c:axId val="-1953092784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3103664"/>
        <c:crosses val="autoZero"/>
        <c:crossBetween val="midCat"/>
      </c:valAx>
      <c:valAx>
        <c:axId val="-195310366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dRnr3-gfp/dt(Normalized)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3092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75159901037136"/>
          <c:y val="0.6390820378221953"/>
          <c:w val="0.27704636076335104"/>
          <c:h val="0.11968168872507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1.57353926460579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40 100比较'!$I$6:$I$8</c:f>
              <c:numCache>
                <c:formatCode>General</c:formatCode>
                <c:ptCount val="3"/>
                <c:pt idx="0">
                  <c:v>100.54499999999999</c:v>
                </c:pt>
                <c:pt idx="1">
                  <c:v>123.33333333333333</c:v>
                </c:pt>
                <c:pt idx="2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40 100比较'!$J$6:$J$8</c:f>
              <c:numCache>
                <c:formatCode>General</c:formatCode>
                <c:ptCount val="3"/>
                <c:pt idx="0">
                  <c:v>88.75</c:v>
                </c:pt>
                <c:pt idx="1">
                  <c:v>115</c:v>
                </c:pt>
                <c:pt idx="2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40 100比较'!$K$6:$K$8</c:f>
              <c:numCache>
                <c:formatCode>General</c:formatCode>
                <c:ptCount val="3"/>
                <c:pt idx="0">
                  <c:v>90</c:v>
                </c:pt>
                <c:pt idx="1">
                  <c:v>130</c:v>
                </c:pt>
                <c:pt idx="2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40 100比较'!$L$6:$L$8</c:f>
              <c:numCache>
                <c:formatCode>General</c:formatCode>
                <c:ptCount val="3"/>
                <c:pt idx="0">
                  <c:v>97.5</c:v>
                </c:pt>
                <c:pt idx="1">
                  <c:v>125</c:v>
                </c:pt>
                <c:pt idx="2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40 100比较'!$M$6:$M$8</c:f>
              <c:numCache>
                <c:formatCode>General</c:formatCode>
                <c:ptCount val="3"/>
                <c:pt idx="0">
                  <c:v>111.7</c:v>
                </c:pt>
                <c:pt idx="2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40 100比较'!$N$6:$N$8</c:f>
              <c:numCache>
                <c:formatCode>General</c:formatCode>
                <c:ptCount val="3"/>
                <c:pt idx="0">
                  <c:v>110</c:v>
                </c:pt>
                <c:pt idx="2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40 100比较'!$O$6:$O$8</c:f>
              <c:numCache>
                <c:formatCode>General</c:formatCode>
                <c:ptCount val="3"/>
                <c:pt idx="0">
                  <c:v>96.7</c:v>
                </c:pt>
                <c:pt idx="2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40 100比较'!$P$6:$P$8</c:f>
              <c:numCache>
                <c:formatCode>General</c:formatCode>
                <c:ptCount val="3"/>
                <c:pt idx="0">
                  <c:v>108.3</c:v>
                </c:pt>
                <c:pt idx="2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40 100比较'!$Q$6:$Q$8</c:f>
              <c:numCache>
                <c:formatCode>General</c:formatCode>
                <c:ptCount val="3"/>
                <c:pt idx="0">
                  <c:v>118.3</c:v>
                </c:pt>
                <c:pt idx="2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40 100比较'!$R$6:$R$8</c:f>
              <c:numCache>
                <c:formatCode>General</c:formatCode>
                <c:ptCount val="3"/>
                <c:pt idx="0">
                  <c:v>86.7</c:v>
                </c:pt>
                <c:pt idx="2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40 100比较'!$S$6:$S$8</c:f>
              <c:numCache>
                <c:formatCode>General</c:formatCode>
                <c:ptCount val="3"/>
                <c:pt idx="0">
                  <c:v>97.5</c:v>
                </c:pt>
                <c:pt idx="2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40 100比较'!$T$6:$T$8</c:f>
              <c:numCache>
                <c:formatCode>General</c:formatCode>
                <c:ptCount val="3"/>
                <c:pt idx="2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40 100比较'!$U$6:$U$8</c:f>
              <c:numCache>
                <c:formatCode>General</c:formatCode>
                <c:ptCount val="3"/>
                <c:pt idx="2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40 100比较'!$V$6:$V$8</c:f>
              <c:numCache>
                <c:formatCode>General</c:formatCode>
                <c:ptCount val="3"/>
                <c:pt idx="2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40 100比较'!$W$6:$W$8</c:f>
              <c:numCache>
                <c:formatCode>General</c:formatCode>
                <c:ptCount val="3"/>
                <c:pt idx="2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40 100比较'!$X$6:$X$8</c:f>
              <c:numCache>
                <c:formatCode>General</c:formatCode>
                <c:ptCount val="3"/>
                <c:pt idx="2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530096"/>
        <c:axId val="-2062539888"/>
      </c:scatterChart>
      <c:valAx>
        <c:axId val="-2062530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9888"/>
        <c:crosses val="autoZero"/>
        <c:crossBetween val="midCat"/>
      </c:valAx>
      <c:valAx>
        <c:axId val="-206253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0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Blank'!$Q$6:$Q$99</c:f>
              <c:numCache>
                <c:formatCode>General</c:formatCode>
                <c:ptCount val="94"/>
                <c:pt idx="0">
                  <c:v>1603.2439999999999</c:v>
                </c:pt>
                <c:pt idx="1">
                  <c:v>1549.923</c:v>
                </c:pt>
                <c:pt idx="2">
                  <c:v>1262.865</c:v>
                </c:pt>
                <c:pt idx="3">
                  <c:v>1415.2049999999999</c:v>
                </c:pt>
                <c:pt idx="4">
                  <c:v>1502.6990000000001</c:v>
                </c:pt>
                <c:pt idx="5">
                  <c:v>1358.6469999999999</c:v>
                </c:pt>
                <c:pt idx="6">
                  <c:v>1503.1869999999999</c:v>
                </c:pt>
                <c:pt idx="7">
                  <c:v>1624.046</c:v>
                </c:pt>
                <c:pt idx="8">
                  <c:v>1644.3209999999999</c:v>
                </c:pt>
                <c:pt idx="9">
                  <c:v>1472.923</c:v>
                </c:pt>
                <c:pt idx="10">
                  <c:v>1438.008</c:v>
                </c:pt>
                <c:pt idx="11">
                  <c:v>1601.748</c:v>
                </c:pt>
                <c:pt idx="12">
                  <c:v>1586.2460000000001</c:v>
                </c:pt>
                <c:pt idx="13">
                  <c:v>1340.6659999999999</c:v>
                </c:pt>
                <c:pt idx="14">
                  <c:v>1210.3789999999999</c:v>
                </c:pt>
                <c:pt idx="15">
                  <c:v>1417.644</c:v>
                </c:pt>
                <c:pt idx="16">
                  <c:v>1411.2260000000001</c:v>
                </c:pt>
                <c:pt idx="17">
                  <c:v>1485.63</c:v>
                </c:pt>
                <c:pt idx="18">
                  <c:v>1627.4860000000001</c:v>
                </c:pt>
                <c:pt idx="19">
                  <c:v>1606.02</c:v>
                </c:pt>
                <c:pt idx="20">
                  <c:v>1584.1969999999999</c:v>
                </c:pt>
                <c:pt idx="21">
                  <c:v>1538.6220000000001</c:v>
                </c:pt>
                <c:pt idx="22">
                  <c:v>1721.173</c:v>
                </c:pt>
                <c:pt idx="23">
                  <c:v>1647.9639999999999</c:v>
                </c:pt>
                <c:pt idx="24">
                  <c:v>1679.682</c:v>
                </c:pt>
                <c:pt idx="25">
                  <c:v>1689.0650000000001</c:v>
                </c:pt>
                <c:pt idx="26">
                  <c:v>1620.652</c:v>
                </c:pt>
                <c:pt idx="27">
                  <c:v>1653.394</c:v>
                </c:pt>
                <c:pt idx="28">
                  <c:v>1630.12</c:v>
                </c:pt>
                <c:pt idx="29">
                  <c:v>1255.6780000000001</c:v>
                </c:pt>
                <c:pt idx="30">
                  <c:v>1451.2919999999999</c:v>
                </c:pt>
                <c:pt idx="31">
                  <c:v>1252.0329999999999</c:v>
                </c:pt>
                <c:pt idx="32">
                  <c:v>1210.232</c:v>
                </c:pt>
                <c:pt idx="33">
                  <c:v>1320.173</c:v>
                </c:pt>
                <c:pt idx="34">
                  <c:v>1272.405</c:v>
                </c:pt>
                <c:pt idx="35">
                  <c:v>1269.53</c:v>
                </c:pt>
                <c:pt idx="36">
                  <c:v>1289.222</c:v>
                </c:pt>
                <c:pt idx="37">
                  <c:v>1353.7170000000001</c:v>
                </c:pt>
                <c:pt idx="38">
                  <c:v>1448.3030000000001</c:v>
                </c:pt>
                <c:pt idx="39">
                  <c:v>1464.9159999999999</c:v>
                </c:pt>
                <c:pt idx="40">
                  <c:v>1434.0170000000001</c:v>
                </c:pt>
                <c:pt idx="41">
                  <c:v>1346.499</c:v>
                </c:pt>
                <c:pt idx="42">
                  <c:v>1382.338</c:v>
                </c:pt>
                <c:pt idx="43">
                  <c:v>1277.1690000000001</c:v>
                </c:pt>
                <c:pt idx="44">
                  <c:v>1617.9280000000001</c:v>
                </c:pt>
                <c:pt idx="45">
                  <c:v>1546.395</c:v>
                </c:pt>
                <c:pt idx="46">
                  <c:v>1482.972</c:v>
                </c:pt>
                <c:pt idx="47">
                  <c:v>1669.808</c:v>
                </c:pt>
                <c:pt idx="48">
                  <c:v>1700.002</c:v>
                </c:pt>
                <c:pt idx="49">
                  <c:v>1964.02</c:v>
                </c:pt>
                <c:pt idx="50">
                  <c:v>2014.7370000000001</c:v>
                </c:pt>
                <c:pt idx="51">
                  <c:v>2058.2579999999998</c:v>
                </c:pt>
                <c:pt idx="52">
                  <c:v>1950.097</c:v>
                </c:pt>
                <c:pt idx="53">
                  <c:v>1944.895</c:v>
                </c:pt>
                <c:pt idx="54">
                  <c:v>1809.7670000000001</c:v>
                </c:pt>
                <c:pt idx="55">
                  <c:v>2014.5050000000001</c:v>
                </c:pt>
                <c:pt idx="56">
                  <c:v>2128.299</c:v>
                </c:pt>
                <c:pt idx="57">
                  <c:v>2082.826</c:v>
                </c:pt>
                <c:pt idx="58">
                  <c:v>2070.6120000000001</c:v>
                </c:pt>
                <c:pt idx="59">
                  <c:v>1890.701</c:v>
                </c:pt>
                <c:pt idx="60">
                  <c:v>2031.463</c:v>
                </c:pt>
                <c:pt idx="61">
                  <c:v>2125.75</c:v>
                </c:pt>
                <c:pt idx="62">
                  <c:v>2094.6120000000001</c:v>
                </c:pt>
                <c:pt idx="63">
                  <c:v>2296.989</c:v>
                </c:pt>
                <c:pt idx="64">
                  <c:v>2140.5549999999998</c:v>
                </c:pt>
                <c:pt idx="65">
                  <c:v>2310.3789999999999</c:v>
                </c:pt>
                <c:pt idx="66">
                  <c:v>2034.625</c:v>
                </c:pt>
                <c:pt idx="67">
                  <c:v>2174.241</c:v>
                </c:pt>
                <c:pt idx="68">
                  <c:v>1933.0039999999999</c:v>
                </c:pt>
                <c:pt idx="69">
                  <c:v>2057.681</c:v>
                </c:pt>
                <c:pt idx="70">
                  <c:v>1977.777</c:v>
                </c:pt>
                <c:pt idx="71">
                  <c:v>2039.9960000000001</c:v>
                </c:pt>
                <c:pt idx="72">
                  <c:v>1993.9849999999999</c:v>
                </c:pt>
                <c:pt idx="73">
                  <c:v>2019.2270000000001</c:v>
                </c:pt>
                <c:pt idx="74">
                  <c:v>1910.0930000000001</c:v>
                </c:pt>
                <c:pt idx="75">
                  <c:v>1783.25</c:v>
                </c:pt>
                <c:pt idx="76">
                  <c:v>1815.7909999999999</c:v>
                </c:pt>
                <c:pt idx="77">
                  <c:v>2109.2240000000002</c:v>
                </c:pt>
                <c:pt idx="78">
                  <c:v>1949.325</c:v>
                </c:pt>
                <c:pt idx="79">
                  <c:v>1781.5630000000001</c:v>
                </c:pt>
                <c:pt idx="80">
                  <c:v>1794.96</c:v>
                </c:pt>
                <c:pt idx="81">
                  <c:v>1814.645</c:v>
                </c:pt>
                <c:pt idx="82">
                  <c:v>1743.7170000000001</c:v>
                </c:pt>
                <c:pt idx="83">
                  <c:v>1864.7570000000001</c:v>
                </c:pt>
                <c:pt idx="84">
                  <c:v>1965.338</c:v>
                </c:pt>
                <c:pt idx="85">
                  <c:v>1845.8630000000001</c:v>
                </c:pt>
                <c:pt idx="86">
                  <c:v>1951.107</c:v>
                </c:pt>
                <c:pt idx="87">
                  <c:v>1715.6679999999999</c:v>
                </c:pt>
                <c:pt idx="88">
                  <c:v>1906.559</c:v>
                </c:pt>
                <c:pt idx="89">
                  <c:v>2174.8409999999999</c:v>
                </c:pt>
                <c:pt idx="90">
                  <c:v>2156.7420000000002</c:v>
                </c:pt>
                <c:pt idx="91">
                  <c:v>2107.181</c:v>
                </c:pt>
                <c:pt idx="92">
                  <c:v>2178.134</c:v>
                </c:pt>
                <c:pt idx="93">
                  <c:v>2080.1819999999998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Blank'!$U$6:$U$99</c:f>
              <c:numCache>
                <c:formatCode>General</c:formatCode>
                <c:ptCount val="94"/>
                <c:pt idx="0">
                  <c:v>1381.229</c:v>
                </c:pt>
                <c:pt idx="1">
                  <c:v>1438.4770000000001</c:v>
                </c:pt>
                <c:pt idx="2">
                  <c:v>1228.03</c:v>
                </c:pt>
                <c:pt idx="3">
                  <c:v>1373.5260000000001</c:v>
                </c:pt>
                <c:pt idx="4">
                  <c:v>1373.9580000000001</c:v>
                </c:pt>
                <c:pt idx="5">
                  <c:v>1243.6199999999999</c:v>
                </c:pt>
                <c:pt idx="6">
                  <c:v>1266.8510000000001</c:v>
                </c:pt>
                <c:pt idx="7">
                  <c:v>1333.308</c:v>
                </c:pt>
                <c:pt idx="8">
                  <c:v>1348.7470000000001</c:v>
                </c:pt>
                <c:pt idx="9">
                  <c:v>1241.9639999999999</c:v>
                </c:pt>
                <c:pt idx="10">
                  <c:v>1209.135</c:v>
                </c:pt>
                <c:pt idx="11">
                  <c:v>1274.4059999999999</c:v>
                </c:pt>
                <c:pt idx="12">
                  <c:v>1365.9380000000001</c:v>
                </c:pt>
                <c:pt idx="13">
                  <c:v>1202.673</c:v>
                </c:pt>
                <c:pt idx="14">
                  <c:v>1149.9390000000001</c:v>
                </c:pt>
                <c:pt idx="15">
                  <c:v>1300.4749999999999</c:v>
                </c:pt>
                <c:pt idx="16">
                  <c:v>1375.441</c:v>
                </c:pt>
                <c:pt idx="17">
                  <c:v>1414.0830000000001</c:v>
                </c:pt>
                <c:pt idx="18">
                  <c:v>1468.3879999999999</c:v>
                </c:pt>
                <c:pt idx="19">
                  <c:v>1414.5239999999999</c:v>
                </c:pt>
                <c:pt idx="20">
                  <c:v>1437.702</c:v>
                </c:pt>
                <c:pt idx="21">
                  <c:v>1370.7280000000001</c:v>
                </c:pt>
                <c:pt idx="22">
                  <c:v>1451.192</c:v>
                </c:pt>
                <c:pt idx="23">
                  <c:v>1412.1389999999999</c:v>
                </c:pt>
                <c:pt idx="24">
                  <c:v>1346.471</c:v>
                </c:pt>
                <c:pt idx="25">
                  <c:v>1414.7139999999999</c:v>
                </c:pt>
                <c:pt idx="26">
                  <c:v>1300.271</c:v>
                </c:pt>
                <c:pt idx="27">
                  <c:v>1480.4159999999999</c:v>
                </c:pt>
                <c:pt idx="28">
                  <c:v>1453.2760000000001</c:v>
                </c:pt>
                <c:pt idx="29">
                  <c:v>1161.4469999999999</c:v>
                </c:pt>
                <c:pt idx="30">
                  <c:v>1323.079</c:v>
                </c:pt>
                <c:pt idx="31">
                  <c:v>1262.3810000000001</c:v>
                </c:pt>
                <c:pt idx="32">
                  <c:v>1258.6420000000001</c:v>
                </c:pt>
                <c:pt idx="33">
                  <c:v>1337.634</c:v>
                </c:pt>
                <c:pt idx="34">
                  <c:v>1366.7260000000001</c:v>
                </c:pt>
                <c:pt idx="35">
                  <c:v>1374.982</c:v>
                </c:pt>
                <c:pt idx="36">
                  <c:v>1393.18</c:v>
                </c:pt>
                <c:pt idx="37">
                  <c:v>1581.183</c:v>
                </c:pt>
                <c:pt idx="38">
                  <c:v>1686.44</c:v>
                </c:pt>
                <c:pt idx="39">
                  <c:v>1684.1389999999999</c:v>
                </c:pt>
                <c:pt idx="40">
                  <c:v>1613.4659999999999</c:v>
                </c:pt>
                <c:pt idx="41">
                  <c:v>1606.375</c:v>
                </c:pt>
                <c:pt idx="42">
                  <c:v>1615.5650000000001</c:v>
                </c:pt>
                <c:pt idx="43">
                  <c:v>1548.674</c:v>
                </c:pt>
                <c:pt idx="44">
                  <c:v>1666.588</c:v>
                </c:pt>
                <c:pt idx="45">
                  <c:v>1627.6559999999999</c:v>
                </c:pt>
                <c:pt idx="46">
                  <c:v>1560.0050000000001</c:v>
                </c:pt>
                <c:pt idx="47">
                  <c:v>1605.7239999999999</c:v>
                </c:pt>
                <c:pt idx="48">
                  <c:v>1540.473</c:v>
                </c:pt>
                <c:pt idx="49">
                  <c:v>1701.8630000000001</c:v>
                </c:pt>
                <c:pt idx="50">
                  <c:v>1589.163</c:v>
                </c:pt>
                <c:pt idx="51">
                  <c:v>1624.653</c:v>
                </c:pt>
                <c:pt idx="52">
                  <c:v>1487.6010000000001</c:v>
                </c:pt>
                <c:pt idx="53">
                  <c:v>1435.4849999999999</c:v>
                </c:pt>
                <c:pt idx="54">
                  <c:v>1428.5719999999999</c:v>
                </c:pt>
                <c:pt idx="55">
                  <c:v>1417.6790000000001</c:v>
                </c:pt>
                <c:pt idx="56">
                  <c:v>1418.2719999999999</c:v>
                </c:pt>
                <c:pt idx="57">
                  <c:v>1409.2909999999999</c:v>
                </c:pt>
                <c:pt idx="58">
                  <c:v>1480.904</c:v>
                </c:pt>
                <c:pt idx="59">
                  <c:v>1453.6020000000001</c:v>
                </c:pt>
                <c:pt idx="60">
                  <c:v>1482.961</c:v>
                </c:pt>
                <c:pt idx="61">
                  <c:v>1537.634</c:v>
                </c:pt>
                <c:pt idx="62">
                  <c:v>1468.7539999999999</c:v>
                </c:pt>
                <c:pt idx="63">
                  <c:v>1470.1510000000001</c:v>
                </c:pt>
                <c:pt idx="64">
                  <c:v>1410.2909999999999</c:v>
                </c:pt>
                <c:pt idx="65">
                  <c:v>1581.992</c:v>
                </c:pt>
                <c:pt idx="66">
                  <c:v>1614.04</c:v>
                </c:pt>
                <c:pt idx="67">
                  <c:v>1559.337</c:v>
                </c:pt>
                <c:pt idx="68">
                  <c:v>1536.415</c:v>
                </c:pt>
                <c:pt idx="69">
                  <c:v>1615.5450000000001</c:v>
                </c:pt>
                <c:pt idx="70">
                  <c:v>1528.0830000000001</c:v>
                </c:pt>
                <c:pt idx="71">
                  <c:v>1785.6189999999999</c:v>
                </c:pt>
                <c:pt idx="72">
                  <c:v>1960.259</c:v>
                </c:pt>
                <c:pt idx="73">
                  <c:v>1959.021</c:v>
                </c:pt>
                <c:pt idx="74">
                  <c:v>1835.6610000000001</c:v>
                </c:pt>
                <c:pt idx="75">
                  <c:v>1727.182</c:v>
                </c:pt>
                <c:pt idx="76">
                  <c:v>1773.962</c:v>
                </c:pt>
                <c:pt idx="77">
                  <c:v>1747.43</c:v>
                </c:pt>
                <c:pt idx="78">
                  <c:v>1642.8389999999999</c:v>
                </c:pt>
                <c:pt idx="79">
                  <c:v>1529.585</c:v>
                </c:pt>
                <c:pt idx="80">
                  <c:v>1476.345</c:v>
                </c:pt>
                <c:pt idx="81">
                  <c:v>1469.1469999999999</c:v>
                </c:pt>
                <c:pt idx="82">
                  <c:v>1422.443</c:v>
                </c:pt>
                <c:pt idx="83">
                  <c:v>1425.106</c:v>
                </c:pt>
                <c:pt idx="84">
                  <c:v>1383.6690000000001</c:v>
                </c:pt>
                <c:pt idx="85">
                  <c:v>1304.6890000000001</c:v>
                </c:pt>
                <c:pt idx="86">
                  <c:v>1395.2940000000001</c:v>
                </c:pt>
                <c:pt idx="87">
                  <c:v>1186.249</c:v>
                </c:pt>
                <c:pt idx="88">
                  <c:v>1267.5309999999999</c:v>
                </c:pt>
                <c:pt idx="89">
                  <c:v>1226.723</c:v>
                </c:pt>
                <c:pt idx="90">
                  <c:v>1313.614</c:v>
                </c:pt>
                <c:pt idx="91">
                  <c:v>1332.2670000000001</c:v>
                </c:pt>
                <c:pt idx="92">
                  <c:v>1386.835</c:v>
                </c:pt>
                <c:pt idx="93">
                  <c:v>1293.9079999999999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Blank'!$Y$6:$Y$99</c:f>
              <c:numCache>
                <c:formatCode>General</c:formatCode>
                <c:ptCount val="94"/>
                <c:pt idx="0">
                  <c:v>1575.268</c:v>
                </c:pt>
                <c:pt idx="1">
                  <c:v>1482.9760000000001</c:v>
                </c:pt>
                <c:pt idx="2">
                  <c:v>1235.3520000000001</c:v>
                </c:pt>
                <c:pt idx="3">
                  <c:v>1399.7760000000001</c:v>
                </c:pt>
                <c:pt idx="4">
                  <c:v>1344.3119999999999</c:v>
                </c:pt>
                <c:pt idx="5">
                  <c:v>1209.098</c:v>
                </c:pt>
                <c:pt idx="6">
                  <c:v>1297.691</c:v>
                </c:pt>
                <c:pt idx="7">
                  <c:v>1355.183</c:v>
                </c:pt>
                <c:pt idx="8">
                  <c:v>1390.412</c:v>
                </c:pt>
                <c:pt idx="9">
                  <c:v>1281.579</c:v>
                </c:pt>
                <c:pt idx="10">
                  <c:v>1242.874</c:v>
                </c:pt>
                <c:pt idx="11">
                  <c:v>1421.489</c:v>
                </c:pt>
                <c:pt idx="12">
                  <c:v>1514.761</c:v>
                </c:pt>
                <c:pt idx="13">
                  <c:v>1286.6669999999999</c:v>
                </c:pt>
                <c:pt idx="14">
                  <c:v>1233.944</c:v>
                </c:pt>
                <c:pt idx="15">
                  <c:v>1328.329</c:v>
                </c:pt>
                <c:pt idx="16">
                  <c:v>1350.623</c:v>
                </c:pt>
                <c:pt idx="17">
                  <c:v>1303.8040000000001</c:v>
                </c:pt>
                <c:pt idx="18">
                  <c:v>1351.308</c:v>
                </c:pt>
                <c:pt idx="19">
                  <c:v>1304.704</c:v>
                </c:pt>
                <c:pt idx="20">
                  <c:v>1268.0170000000001</c:v>
                </c:pt>
                <c:pt idx="21">
                  <c:v>1300.491</c:v>
                </c:pt>
                <c:pt idx="22">
                  <c:v>1380.028</c:v>
                </c:pt>
                <c:pt idx="23">
                  <c:v>1372.586</c:v>
                </c:pt>
                <c:pt idx="24">
                  <c:v>1360.3589999999999</c:v>
                </c:pt>
                <c:pt idx="25">
                  <c:v>1471.4159999999999</c:v>
                </c:pt>
                <c:pt idx="26">
                  <c:v>1466.893</c:v>
                </c:pt>
                <c:pt idx="27">
                  <c:v>1570.848</c:v>
                </c:pt>
                <c:pt idx="28">
                  <c:v>1581.5350000000001</c:v>
                </c:pt>
                <c:pt idx="29">
                  <c:v>1269.2570000000001</c:v>
                </c:pt>
                <c:pt idx="30">
                  <c:v>1504.0039999999999</c:v>
                </c:pt>
                <c:pt idx="31">
                  <c:v>1402.8050000000001</c:v>
                </c:pt>
                <c:pt idx="32">
                  <c:v>1399.087</c:v>
                </c:pt>
                <c:pt idx="33">
                  <c:v>1435.74</c:v>
                </c:pt>
                <c:pt idx="34">
                  <c:v>1456.4369999999999</c:v>
                </c:pt>
                <c:pt idx="35">
                  <c:v>1462.81</c:v>
                </c:pt>
                <c:pt idx="36">
                  <c:v>1409.0419999999999</c:v>
                </c:pt>
                <c:pt idx="37">
                  <c:v>1501.3530000000001</c:v>
                </c:pt>
                <c:pt idx="38">
                  <c:v>1593.954</c:v>
                </c:pt>
                <c:pt idx="39">
                  <c:v>1688.819</c:v>
                </c:pt>
                <c:pt idx="40">
                  <c:v>1619.731</c:v>
                </c:pt>
                <c:pt idx="41">
                  <c:v>1513.211</c:v>
                </c:pt>
                <c:pt idx="42">
                  <c:v>1639.325</c:v>
                </c:pt>
                <c:pt idx="43">
                  <c:v>1479.595</c:v>
                </c:pt>
                <c:pt idx="44">
                  <c:v>1681.835</c:v>
                </c:pt>
                <c:pt idx="45">
                  <c:v>1605.3150000000001</c:v>
                </c:pt>
                <c:pt idx="46">
                  <c:v>1680.8040000000001</c:v>
                </c:pt>
                <c:pt idx="47">
                  <c:v>1742.579</c:v>
                </c:pt>
                <c:pt idx="48">
                  <c:v>1673.47</c:v>
                </c:pt>
                <c:pt idx="49">
                  <c:v>1854.627</c:v>
                </c:pt>
                <c:pt idx="50">
                  <c:v>1874.9670000000001</c:v>
                </c:pt>
                <c:pt idx="51">
                  <c:v>1785.251</c:v>
                </c:pt>
                <c:pt idx="52">
                  <c:v>1791.3130000000001</c:v>
                </c:pt>
                <c:pt idx="53">
                  <c:v>1718.4390000000001</c:v>
                </c:pt>
                <c:pt idx="54">
                  <c:v>1696.7650000000001</c:v>
                </c:pt>
                <c:pt idx="55">
                  <c:v>1639.42</c:v>
                </c:pt>
                <c:pt idx="56">
                  <c:v>1720.325</c:v>
                </c:pt>
                <c:pt idx="57">
                  <c:v>1597.8420000000001</c:v>
                </c:pt>
                <c:pt idx="58">
                  <c:v>1579.838</c:v>
                </c:pt>
                <c:pt idx="59">
                  <c:v>1532.2339999999999</c:v>
                </c:pt>
                <c:pt idx="60">
                  <c:v>1668.5150000000001</c:v>
                </c:pt>
                <c:pt idx="61">
                  <c:v>1535.6559999999999</c:v>
                </c:pt>
                <c:pt idx="62">
                  <c:v>1527.7929999999999</c:v>
                </c:pt>
                <c:pt idx="63">
                  <c:v>1518.3630000000001</c:v>
                </c:pt>
                <c:pt idx="64">
                  <c:v>1398.7070000000001</c:v>
                </c:pt>
                <c:pt idx="65">
                  <c:v>1497.278</c:v>
                </c:pt>
                <c:pt idx="66">
                  <c:v>1352.623</c:v>
                </c:pt>
                <c:pt idx="67">
                  <c:v>1377.422</c:v>
                </c:pt>
                <c:pt idx="68">
                  <c:v>1241.8230000000001</c:v>
                </c:pt>
                <c:pt idx="69">
                  <c:v>1325.867</c:v>
                </c:pt>
                <c:pt idx="70">
                  <c:v>1388.1880000000001</c:v>
                </c:pt>
                <c:pt idx="71">
                  <c:v>1491.152</c:v>
                </c:pt>
                <c:pt idx="72">
                  <c:v>1521.788</c:v>
                </c:pt>
                <c:pt idx="73">
                  <c:v>1587.88</c:v>
                </c:pt>
                <c:pt idx="74">
                  <c:v>1438.239</c:v>
                </c:pt>
                <c:pt idx="75">
                  <c:v>1439.184</c:v>
                </c:pt>
                <c:pt idx="76">
                  <c:v>1452.76</c:v>
                </c:pt>
                <c:pt idx="77">
                  <c:v>1550.961</c:v>
                </c:pt>
                <c:pt idx="78">
                  <c:v>1533.6510000000001</c:v>
                </c:pt>
                <c:pt idx="79">
                  <c:v>1379.1869999999999</c:v>
                </c:pt>
                <c:pt idx="80">
                  <c:v>1371.4190000000001</c:v>
                </c:pt>
                <c:pt idx="81">
                  <c:v>1431.453</c:v>
                </c:pt>
                <c:pt idx="82">
                  <c:v>1278.047</c:v>
                </c:pt>
                <c:pt idx="83">
                  <c:v>1299.6610000000001</c:v>
                </c:pt>
                <c:pt idx="84">
                  <c:v>1269.894</c:v>
                </c:pt>
                <c:pt idx="85">
                  <c:v>1230.595</c:v>
                </c:pt>
                <c:pt idx="86">
                  <c:v>1217.229</c:v>
                </c:pt>
                <c:pt idx="87">
                  <c:v>1155.931</c:v>
                </c:pt>
                <c:pt idx="88">
                  <c:v>1274.3140000000001</c:v>
                </c:pt>
                <c:pt idx="89">
                  <c:v>1363.335</c:v>
                </c:pt>
                <c:pt idx="90">
                  <c:v>1472.162</c:v>
                </c:pt>
                <c:pt idx="91">
                  <c:v>1494.567</c:v>
                </c:pt>
                <c:pt idx="92">
                  <c:v>1529.385</c:v>
                </c:pt>
                <c:pt idx="93">
                  <c:v>1531.5119999999999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Blank'!$AD$6:$AD$99</c:f>
              <c:numCache>
                <c:formatCode>General</c:formatCode>
                <c:ptCount val="94"/>
                <c:pt idx="0">
                  <c:v>2200.5700000000002</c:v>
                </c:pt>
                <c:pt idx="1">
                  <c:v>1644.1559999999999</c:v>
                </c:pt>
                <c:pt idx="2">
                  <c:v>1762.297</c:v>
                </c:pt>
                <c:pt idx="3">
                  <c:v>1765.5250000000001</c:v>
                </c:pt>
                <c:pt idx="4">
                  <c:v>1710.9459999999999</c:v>
                </c:pt>
                <c:pt idx="5">
                  <c:v>1629.723</c:v>
                </c:pt>
                <c:pt idx="6">
                  <c:v>1624.2239999999999</c:v>
                </c:pt>
                <c:pt idx="7">
                  <c:v>1331.691</c:v>
                </c:pt>
                <c:pt idx="8">
                  <c:v>1347.2829999999999</c:v>
                </c:pt>
                <c:pt idx="9">
                  <c:v>1504.723</c:v>
                </c:pt>
                <c:pt idx="10">
                  <c:v>1257.934</c:v>
                </c:pt>
                <c:pt idx="11">
                  <c:v>1410.521</c:v>
                </c:pt>
                <c:pt idx="12">
                  <c:v>1386.7</c:v>
                </c:pt>
                <c:pt idx="13">
                  <c:v>1484.3520000000001</c:v>
                </c:pt>
                <c:pt idx="14">
                  <c:v>1346.7950000000001</c:v>
                </c:pt>
                <c:pt idx="15">
                  <c:v>1329.4359999999999</c:v>
                </c:pt>
                <c:pt idx="16">
                  <c:v>1398.473</c:v>
                </c:pt>
                <c:pt idx="17">
                  <c:v>1492.2049999999999</c:v>
                </c:pt>
                <c:pt idx="18">
                  <c:v>1547.375</c:v>
                </c:pt>
                <c:pt idx="19">
                  <c:v>1457.616</c:v>
                </c:pt>
                <c:pt idx="20">
                  <c:v>1548.4960000000001</c:v>
                </c:pt>
                <c:pt idx="21">
                  <c:v>1631.742</c:v>
                </c:pt>
                <c:pt idx="22">
                  <c:v>1616.904</c:v>
                </c:pt>
                <c:pt idx="23">
                  <c:v>1731.886</c:v>
                </c:pt>
                <c:pt idx="24">
                  <c:v>1489.4749999999999</c:v>
                </c:pt>
                <c:pt idx="25">
                  <c:v>1704.7860000000001</c:v>
                </c:pt>
                <c:pt idx="26">
                  <c:v>1608.451</c:v>
                </c:pt>
                <c:pt idx="27">
                  <c:v>1705.787</c:v>
                </c:pt>
                <c:pt idx="28">
                  <c:v>1652.9490000000001</c:v>
                </c:pt>
                <c:pt idx="29">
                  <c:v>1719.327</c:v>
                </c:pt>
                <c:pt idx="30">
                  <c:v>1875.93</c:v>
                </c:pt>
                <c:pt idx="31">
                  <c:v>1923.3489999999999</c:v>
                </c:pt>
                <c:pt idx="32">
                  <c:v>1632.624</c:v>
                </c:pt>
                <c:pt idx="33">
                  <c:v>1776.9059999999999</c:v>
                </c:pt>
                <c:pt idx="34">
                  <c:v>1755.8130000000001</c:v>
                </c:pt>
                <c:pt idx="35">
                  <c:v>1872.125</c:v>
                </c:pt>
                <c:pt idx="36">
                  <c:v>1741.7080000000001</c:v>
                </c:pt>
                <c:pt idx="37">
                  <c:v>1774.8019999999999</c:v>
                </c:pt>
                <c:pt idx="38">
                  <c:v>1820.7650000000001</c:v>
                </c:pt>
                <c:pt idx="39">
                  <c:v>1837.8710000000001</c:v>
                </c:pt>
                <c:pt idx="40">
                  <c:v>1611.145</c:v>
                </c:pt>
                <c:pt idx="41">
                  <c:v>1909.297</c:v>
                </c:pt>
                <c:pt idx="42">
                  <c:v>1549.847</c:v>
                </c:pt>
                <c:pt idx="43">
                  <c:v>1828.97</c:v>
                </c:pt>
                <c:pt idx="44">
                  <c:v>1961.1110000000001</c:v>
                </c:pt>
                <c:pt idx="45">
                  <c:v>2059.33</c:v>
                </c:pt>
                <c:pt idx="46">
                  <c:v>2122.373</c:v>
                </c:pt>
                <c:pt idx="47">
                  <c:v>2210.7460000000001</c:v>
                </c:pt>
                <c:pt idx="48">
                  <c:v>2189.1590000000001</c:v>
                </c:pt>
                <c:pt idx="49">
                  <c:v>2143.4380000000001</c:v>
                </c:pt>
                <c:pt idx="50">
                  <c:v>2247.442</c:v>
                </c:pt>
                <c:pt idx="51">
                  <c:v>2157.6880000000001</c:v>
                </c:pt>
                <c:pt idx="52">
                  <c:v>2081.6930000000002</c:v>
                </c:pt>
                <c:pt idx="53">
                  <c:v>2043.8119999999999</c:v>
                </c:pt>
                <c:pt idx="54">
                  <c:v>1791.61</c:v>
                </c:pt>
                <c:pt idx="55">
                  <c:v>2048.3539999999998</c:v>
                </c:pt>
                <c:pt idx="56">
                  <c:v>1862.636</c:v>
                </c:pt>
                <c:pt idx="57">
                  <c:v>1699.4760000000001</c:v>
                </c:pt>
                <c:pt idx="58">
                  <c:v>1902.7380000000001</c:v>
                </c:pt>
                <c:pt idx="59">
                  <c:v>1679.7090000000001</c:v>
                </c:pt>
                <c:pt idx="60">
                  <c:v>1759.02</c:v>
                </c:pt>
                <c:pt idx="61">
                  <c:v>1744.049</c:v>
                </c:pt>
                <c:pt idx="62">
                  <c:v>1699.221</c:v>
                </c:pt>
                <c:pt idx="63">
                  <c:v>1706.595</c:v>
                </c:pt>
                <c:pt idx="64">
                  <c:v>1670.395</c:v>
                </c:pt>
                <c:pt idx="65">
                  <c:v>1736.415</c:v>
                </c:pt>
                <c:pt idx="66">
                  <c:v>1562.0740000000001</c:v>
                </c:pt>
                <c:pt idx="67">
                  <c:v>1385.2950000000001</c:v>
                </c:pt>
                <c:pt idx="68">
                  <c:v>1663.559</c:v>
                </c:pt>
                <c:pt idx="69">
                  <c:v>1665.3320000000001</c:v>
                </c:pt>
                <c:pt idx="70">
                  <c:v>1542.107</c:v>
                </c:pt>
                <c:pt idx="71">
                  <c:v>1496.376</c:v>
                </c:pt>
                <c:pt idx="72">
                  <c:v>1501.5070000000001</c:v>
                </c:pt>
                <c:pt idx="73">
                  <c:v>1488.606</c:v>
                </c:pt>
                <c:pt idx="74">
                  <c:v>1337.509</c:v>
                </c:pt>
                <c:pt idx="75">
                  <c:v>1391.883</c:v>
                </c:pt>
                <c:pt idx="76">
                  <c:v>1588.192</c:v>
                </c:pt>
                <c:pt idx="77">
                  <c:v>1532.711</c:v>
                </c:pt>
                <c:pt idx="78">
                  <c:v>1597.664</c:v>
                </c:pt>
                <c:pt idx="79">
                  <c:v>1621.329</c:v>
                </c:pt>
                <c:pt idx="80">
                  <c:v>1523.1379999999999</c:v>
                </c:pt>
                <c:pt idx="81">
                  <c:v>1685.4069999999999</c:v>
                </c:pt>
                <c:pt idx="82">
                  <c:v>1628.242</c:v>
                </c:pt>
                <c:pt idx="83">
                  <c:v>1596.4190000000001</c:v>
                </c:pt>
                <c:pt idx="84">
                  <c:v>1701.011</c:v>
                </c:pt>
                <c:pt idx="85">
                  <c:v>1561.5840000000001</c:v>
                </c:pt>
                <c:pt idx="86">
                  <c:v>1535.2639999999999</c:v>
                </c:pt>
                <c:pt idx="87">
                  <c:v>1472.673</c:v>
                </c:pt>
                <c:pt idx="88">
                  <c:v>1514.174</c:v>
                </c:pt>
                <c:pt idx="89">
                  <c:v>1448.921</c:v>
                </c:pt>
                <c:pt idx="90">
                  <c:v>1392.0409999999999</c:v>
                </c:pt>
                <c:pt idx="91">
                  <c:v>1480.558</c:v>
                </c:pt>
                <c:pt idx="92">
                  <c:v>1289.123</c:v>
                </c:pt>
                <c:pt idx="93">
                  <c:v>1314.33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Blank'!$AH$6:$AH$99</c:f>
              <c:numCache>
                <c:formatCode>General</c:formatCode>
                <c:ptCount val="94"/>
                <c:pt idx="0">
                  <c:v>2024.8820000000001</c:v>
                </c:pt>
                <c:pt idx="1">
                  <c:v>1477.3820000000001</c:v>
                </c:pt>
                <c:pt idx="2">
                  <c:v>1581.77</c:v>
                </c:pt>
                <c:pt idx="3">
                  <c:v>1627.48</c:v>
                </c:pt>
                <c:pt idx="4">
                  <c:v>1630.4680000000001</c:v>
                </c:pt>
                <c:pt idx="5">
                  <c:v>1574.0440000000001</c:v>
                </c:pt>
                <c:pt idx="6">
                  <c:v>1606.441</c:v>
                </c:pt>
                <c:pt idx="7">
                  <c:v>1424.288</c:v>
                </c:pt>
                <c:pt idx="8">
                  <c:v>1503.884</c:v>
                </c:pt>
                <c:pt idx="9">
                  <c:v>1583.5029999999999</c:v>
                </c:pt>
                <c:pt idx="10">
                  <c:v>1319.11</c:v>
                </c:pt>
                <c:pt idx="11">
                  <c:v>1501.385</c:v>
                </c:pt>
                <c:pt idx="12">
                  <c:v>1480.9449999999999</c:v>
                </c:pt>
                <c:pt idx="13">
                  <c:v>1643.4860000000001</c:v>
                </c:pt>
                <c:pt idx="14">
                  <c:v>1436.374</c:v>
                </c:pt>
                <c:pt idx="15">
                  <c:v>1412.4169999999999</c:v>
                </c:pt>
                <c:pt idx="16">
                  <c:v>1520.692</c:v>
                </c:pt>
                <c:pt idx="17">
                  <c:v>1741.6210000000001</c:v>
                </c:pt>
                <c:pt idx="18">
                  <c:v>1845.8150000000001</c:v>
                </c:pt>
                <c:pt idx="19">
                  <c:v>1727.12</c:v>
                </c:pt>
                <c:pt idx="20">
                  <c:v>1921.204</c:v>
                </c:pt>
                <c:pt idx="21">
                  <c:v>1867.1489999999999</c:v>
                </c:pt>
                <c:pt idx="22">
                  <c:v>1872.6079999999999</c:v>
                </c:pt>
                <c:pt idx="23">
                  <c:v>1992.6579999999999</c:v>
                </c:pt>
                <c:pt idx="24">
                  <c:v>1448.857</c:v>
                </c:pt>
                <c:pt idx="25">
                  <c:v>1618.5619999999999</c:v>
                </c:pt>
                <c:pt idx="26">
                  <c:v>1637.8530000000001</c:v>
                </c:pt>
                <c:pt idx="27">
                  <c:v>1506.229</c:v>
                </c:pt>
                <c:pt idx="28">
                  <c:v>1532.7180000000001</c:v>
                </c:pt>
                <c:pt idx="29">
                  <c:v>1636.29</c:v>
                </c:pt>
                <c:pt idx="30">
                  <c:v>1712.5309999999999</c:v>
                </c:pt>
                <c:pt idx="31">
                  <c:v>1697.4680000000001</c:v>
                </c:pt>
                <c:pt idx="32">
                  <c:v>1436.0409999999999</c:v>
                </c:pt>
                <c:pt idx="33">
                  <c:v>1550.5160000000001</c:v>
                </c:pt>
                <c:pt idx="34">
                  <c:v>1678.3440000000001</c:v>
                </c:pt>
                <c:pt idx="35">
                  <c:v>1928.934</c:v>
                </c:pt>
                <c:pt idx="36">
                  <c:v>1877.7059999999999</c:v>
                </c:pt>
                <c:pt idx="37">
                  <c:v>1934.979</c:v>
                </c:pt>
                <c:pt idx="38">
                  <c:v>1981.42</c:v>
                </c:pt>
                <c:pt idx="39">
                  <c:v>1960.49</c:v>
                </c:pt>
                <c:pt idx="40">
                  <c:v>1612.77</c:v>
                </c:pt>
                <c:pt idx="41">
                  <c:v>1939.9259999999999</c:v>
                </c:pt>
                <c:pt idx="42">
                  <c:v>1559.84</c:v>
                </c:pt>
                <c:pt idx="43">
                  <c:v>2011.78</c:v>
                </c:pt>
                <c:pt idx="44">
                  <c:v>2036.845</c:v>
                </c:pt>
                <c:pt idx="45">
                  <c:v>1979.5640000000001</c:v>
                </c:pt>
                <c:pt idx="46">
                  <c:v>2028.0229999999999</c:v>
                </c:pt>
                <c:pt idx="47">
                  <c:v>2115.4160000000002</c:v>
                </c:pt>
                <c:pt idx="48">
                  <c:v>2046.6959999999999</c:v>
                </c:pt>
                <c:pt idx="49">
                  <c:v>2025.01</c:v>
                </c:pt>
                <c:pt idx="50">
                  <c:v>2024.454</c:v>
                </c:pt>
                <c:pt idx="51">
                  <c:v>1960.136</c:v>
                </c:pt>
                <c:pt idx="52">
                  <c:v>1837.558</c:v>
                </c:pt>
                <c:pt idx="53">
                  <c:v>1830.1949999999999</c:v>
                </c:pt>
                <c:pt idx="54">
                  <c:v>1557.213</c:v>
                </c:pt>
                <c:pt idx="55">
                  <c:v>1865.6220000000001</c:v>
                </c:pt>
                <c:pt idx="56">
                  <c:v>1783.655</c:v>
                </c:pt>
                <c:pt idx="57">
                  <c:v>1771.259</c:v>
                </c:pt>
                <c:pt idx="58">
                  <c:v>1916.876</c:v>
                </c:pt>
                <c:pt idx="59">
                  <c:v>1814.9839999999999</c:v>
                </c:pt>
                <c:pt idx="60">
                  <c:v>1971.81</c:v>
                </c:pt>
                <c:pt idx="61">
                  <c:v>1958.7429999999999</c:v>
                </c:pt>
                <c:pt idx="62">
                  <c:v>1924.702</c:v>
                </c:pt>
                <c:pt idx="63">
                  <c:v>1895.3409999999999</c:v>
                </c:pt>
                <c:pt idx="64">
                  <c:v>1924.75</c:v>
                </c:pt>
                <c:pt idx="65">
                  <c:v>1929.0119999999999</c:v>
                </c:pt>
                <c:pt idx="66">
                  <c:v>1787.2660000000001</c:v>
                </c:pt>
                <c:pt idx="67">
                  <c:v>1523.6369999999999</c:v>
                </c:pt>
                <c:pt idx="68">
                  <c:v>1897.1590000000001</c:v>
                </c:pt>
                <c:pt idx="69">
                  <c:v>1990.7180000000001</c:v>
                </c:pt>
                <c:pt idx="70">
                  <c:v>1975.6569999999999</c:v>
                </c:pt>
                <c:pt idx="71">
                  <c:v>2020.502</c:v>
                </c:pt>
                <c:pt idx="72">
                  <c:v>2190.837</c:v>
                </c:pt>
                <c:pt idx="73">
                  <c:v>2210.73</c:v>
                </c:pt>
                <c:pt idx="74">
                  <c:v>2007.5350000000001</c:v>
                </c:pt>
                <c:pt idx="75">
                  <c:v>2116.1370000000002</c:v>
                </c:pt>
                <c:pt idx="76">
                  <c:v>2300.404</c:v>
                </c:pt>
                <c:pt idx="77">
                  <c:v>2212.0050000000001</c:v>
                </c:pt>
                <c:pt idx="78">
                  <c:v>2114.915</c:v>
                </c:pt>
                <c:pt idx="79">
                  <c:v>2133.2739999999999</c:v>
                </c:pt>
                <c:pt idx="80">
                  <c:v>2054.5279999999998</c:v>
                </c:pt>
                <c:pt idx="81">
                  <c:v>2056.41</c:v>
                </c:pt>
                <c:pt idx="82">
                  <c:v>1940.153</c:v>
                </c:pt>
                <c:pt idx="83">
                  <c:v>1854.31</c:v>
                </c:pt>
                <c:pt idx="84">
                  <c:v>1809.635</c:v>
                </c:pt>
                <c:pt idx="85">
                  <c:v>1635.4880000000001</c:v>
                </c:pt>
                <c:pt idx="86">
                  <c:v>1602.3240000000001</c:v>
                </c:pt>
                <c:pt idx="87">
                  <c:v>1511.47</c:v>
                </c:pt>
                <c:pt idx="88">
                  <c:v>1553.9880000000001</c:v>
                </c:pt>
                <c:pt idx="89">
                  <c:v>1473.106</c:v>
                </c:pt>
                <c:pt idx="90">
                  <c:v>1430</c:v>
                </c:pt>
                <c:pt idx="91">
                  <c:v>1479.2539999999999</c:v>
                </c:pt>
                <c:pt idx="92">
                  <c:v>1349.37</c:v>
                </c:pt>
                <c:pt idx="93">
                  <c:v>1506.2739999999999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Blank'!$AL$6:$AL$99</c:f>
              <c:numCache>
                <c:formatCode>General</c:formatCode>
                <c:ptCount val="94"/>
                <c:pt idx="0">
                  <c:v>2037.434</c:v>
                </c:pt>
                <c:pt idx="1">
                  <c:v>1476.5219999999999</c:v>
                </c:pt>
                <c:pt idx="2">
                  <c:v>1633.905</c:v>
                </c:pt>
                <c:pt idx="3">
                  <c:v>1624.7750000000001</c:v>
                </c:pt>
                <c:pt idx="4">
                  <c:v>1578.943</c:v>
                </c:pt>
                <c:pt idx="5">
                  <c:v>1588.057</c:v>
                </c:pt>
                <c:pt idx="6">
                  <c:v>1563.9939999999999</c:v>
                </c:pt>
                <c:pt idx="7">
                  <c:v>1332.5840000000001</c:v>
                </c:pt>
                <c:pt idx="8">
                  <c:v>1369.989</c:v>
                </c:pt>
                <c:pt idx="9">
                  <c:v>1378.7750000000001</c:v>
                </c:pt>
                <c:pt idx="10">
                  <c:v>1217.9190000000001</c:v>
                </c:pt>
                <c:pt idx="11">
                  <c:v>1368.4680000000001</c:v>
                </c:pt>
                <c:pt idx="12">
                  <c:v>1352.175</c:v>
                </c:pt>
                <c:pt idx="13">
                  <c:v>1463.1679999999999</c:v>
                </c:pt>
                <c:pt idx="14">
                  <c:v>1343.2940000000001</c:v>
                </c:pt>
                <c:pt idx="15">
                  <c:v>1380.0889999999999</c:v>
                </c:pt>
                <c:pt idx="16">
                  <c:v>1389.192</c:v>
                </c:pt>
                <c:pt idx="17">
                  <c:v>1482.5509999999999</c:v>
                </c:pt>
                <c:pt idx="18">
                  <c:v>1602.885</c:v>
                </c:pt>
                <c:pt idx="19">
                  <c:v>1544.1780000000001</c:v>
                </c:pt>
                <c:pt idx="20">
                  <c:v>1558.768</c:v>
                </c:pt>
                <c:pt idx="21">
                  <c:v>1551.7639999999999</c:v>
                </c:pt>
                <c:pt idx="22">
                  <c:v>1398.0060000000001</c:v>
                </c:pt>
                <c:pt idx="23">
                  <c:v>1508.99</c:v>
                </c:pt>
                <c:pt idx="24">
                  <c:v>1214.885</c:v>
                </c:pt>
                <c:pt idx="25">
                  <c:v>1383.22</c:v>
                </c:pt>
                <c:pt idx="26">
                  <c:v>1397.1980000000001</c:v>
                </c:pt>
                <c:pt idx="27">
                  <c:v>1472.2750000000001</c:v>
                </c:pt>
                <c:pt idx="28">
                  <c:v>1525.8130000000001</c:v>
                </c:pt>
                <c:pt idx="29">
                  <c:v>1529.519</c:v>
                </c:pt>
                <c:pt idx="30">
                  <c:v>1666.4760000000001</c:v>
                </c:pt>
                <c:pt idx="31">
                  <c:v>1680.6179999999999</c:v>
                </c:pt>
                <c:pt idx="32">
                  <c:v>1482.617</c:v>
                </c:pt>
                <c:pt idx="33">
                  <c:v>1645.4570000000001</c:v>
                </c:pt>
                <c:pt idx="34">
                  <c:v>1651.085</c:v>
                </c:pt>
                <c:pt idx="35">
                  <c:v>1810.3869999999999</c:v>
                </c:pt>
                <c:pt idx="36">
                  <c:v>1718.0519999999999</c:v>
                </c:pt>
                <c:pt idx="37">
                  <c:v>1773.7059999999999</c:v>
                </c:pt>
                <c:pt idx="38">
                  <c:v>1660.41</c:v>
                </c:pt>
                <c:pt idx="39">
                  <c:v>1726.6289999999999</c:v>
                </c:pt>
                <c:pt idx="40">
                  <c:v>1541.338</c:v>
                </c:pt>
                <c:pt idx="41">
                  <c:v>1690.546</c:v>
                </c:pt>
                <c:pt idx="42">
                  <c:v>1371.088</c:v>
                </c:pt>
                <c:pt idx="43">
                  <c:v>1783.366</c:v>
                </c:pt>
                <c:pt idx="44">
                  <c:v>1885.163</c:v>
                </c:pt>
                <c:pt idx="45">
                  <c:v>1869.35</c:v>
                </c:pt>
                <c:pt idx="46">
                  <c:v>1966.4659999999999</c:v>
                </c:pt>
                <c:pt idx="47">
                  <c:v>2010.454</c:v>
                </c:pt>
                <c:pt idx="48">
                  <c:v>2077.2420000000002</c:v>
                </c:pt>
                <c:pt idx="49">
                  <c:v>2116.7280000000001</c:v>
                </c:pt>
                <c:pt idx="50">
                  <c:v>2125.2069999999999</c:v>
                </c:pt>
                <c:pt idx="51">
                  <c:v>2162.2489999999998</c:v>
                </c:pt>
                <c:pt idx="52">
                  <c:v>2084.2600000000002</c:v>
                </c:pt>
                <c:pt idx="53">
                  <c:v>2080.0160000000001</c:v>
                </c:pt>
                <c:pt idx="54">
                  <c:v>1770.5840000000001</c:v>
                </c:pt>
                <c:pt idx="55">
                  <c:v>1978.5440000000001</c:v>
                </c:pt>
                <c:pt idx="56">
                  <c:v>1917.2760000000001</c:v>
                </c:pt>
                <c:pt idx="57">
                  <c:v>1904.164</c:v>
                </c:pt>
                <c:pt idx="58">
                  <c:v>1953.47</c:v>
                </c:pt>
                <c:pt idx="59">
                  <c:v>1938.616</c:v>
                </c:pt>
                <c:pt idx="60">
                  <c:v>1826.904</c:v>
                </c:pt>
                <c:pt idx="61">
                  <c:v>1832.8530000000001</c:v>
                </c:pt>
                <c:pt idx="62">
                  <c:v>1829.4870000000001</c:v>
                </c:pt>
                <c:pt idx="63">
                  <c:v>1807.81</c:v>
                </c:pt>
                <c:pt idx="64">
                  <c:v>1852.8420000000001</c:v>
                </c:pt>
                <c:pt idx="65">
                  <c:v>1815.13</c:v>
                </c:pt>
                <c:pt idx="66">
                  <c:v>1699.894</c:v>
                </c:pt>
                <c:pt idx="67">
                  <c:v>1507.9449999999999</c:v>
                </c:pt>
                <c:pt idx="68">
                  <c:v>1604.318</c:v>
                </c:pt>
                <c:pt idx="69">
                  <c:v>1681.86</c:v>
                </c:pt>
                <c:pt idx="70">
                  <c:v>1653.9359999999999</c:v>
                </c:pt>
                <c:pt idx="71">
                  <c:v>1718.452</c:v>
                </c:pt>
                <c:pt idx="72">
                  <c:v>1757.809</c:v>
                </c:pt>
                <c:pt idx="73">
                  <c:v>1716.8969999999999</c:v>
                </c:pt>
                <c:pt idx="74">
                  <c:v>1562.979</c:v>
                </c:pt>
                <c:pt idx="75">
                  <c:v>1598.3050000000001</c:v>
                </c:pt>
                <c:pt idx="76">
                  <c:v>1656.4</c:v>
                </c:pt>
                <c:pt idx="77">
                  <c:v>1577.607</c:v>
                </c:pt>
                <c:pt idx="78">
                  <c:v>1477.02</c:v>
                </c:pt>
                <c:pt idx="79">
                  <c:v>1519.604</c:v>
                </c:pt>
                <c:pt idx="80">
                  <c:v>1540.857</c:v>
                </c:pt>
                <c:pt idx="81">
                  <c:v>1594.4190000000001</c:v>
                </c:pt>
                <c:pt idx="82">
                  <c:v>1618.6489999999999</c:v>
                </c:pt>
                <c:pt idx="83">
                  <c:v>1696.2190000000001</c:v>
                </c:pt>
                <c:pt idx="84">
                  <c:v>1648.01</c:v>
                </c:pt>
                <c:pt idx="85">
                  <c:v>1694.903</c:v>
                </c:pt>
                <c:pt idx="86">
                  <c:v>1572.42</c:v>
                </c:pt>
                <c:pt idx="87">
                  <c:v>1625.35</c:v>
                </c:pt>
                <c:pt idx="88">
                  <c:v>1707.605</c:v>
                </c:pt>
                <c:pt idx="89">
                  <c:v>1635.693</c:v>
                </c:pt>
                <c:pt idx="90">
                  <c:v>1647.2460000000001</c:v>
                </c:pt>
                <c:pt idx="91">
                  <c:v>1677.37</c:v>
                </c:pt>
                <c:pt idx="92">
                  <c:v>1288.748</c:v>
                </c:pt>
                <c:pt idx="93">
                  <c:v>1407.9670000000001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Blank'!$AP$6:$AP$99</c:f>
              <c:numCache>
                <c:formatCode>General</c:formatCode>
                <c:ptCount val="94"/>
                <c:pt idx="0">
                  <c:v>1862.096</c:v>
                </c:pt>
                <c:pt idx="1">
                  <c:v>1470.153</c:v>
                </c:pt>
                <c:pt idx="2">
                  <c:v>1698.9649999999999</c:v>
                </c:pt>
                <c:pt idx="3">
                  <c:v>1726.557</c:v>
                </c:pt>
                <c:pt idx="4">
                  <c:v>1738.5530000000001</c:v>
                </c:pt>
                <c:pt idx="5">
                  <c:v>1660.1120000000001</c:v>
                </c:pt>
                <c:pt idx="6">
                  <c:v>1641.454</c:v>
                </c:pt>
                <c:pt idx="7">
                  <c:v>1373.3150000000001</c:v>
                </c:pt>
                <c:pt idx="8">
                  <c:v>1420.0989999999999</c:v>
                </c:pt>
                <c:pt idx="9">
                  <c:v>1451.1010000000001</c:v>
                </c:pt>
                <c:pt idx="10">
                  <c:v>1215.7739999999999</c:v>
                </c:pt>
                <c:pt idx="11">
                  <c:v>1244.925</c:v>
                </c:pt>
                <c:pt idx="12">
                  <c:v>1295.1179999999999</c:v>
                </c:pt>
                <c:pt idx="13">
                  <c:v>1290.0630000000001</c:v>
                </c:pt>
                <c:pt idx="14">
                  <c:v>1194.1279999999999</c:v>
                </c:pt>
                <c:pt idx="15">
                  <c:v>1229.6559999999999</c:v>
                </c:pt>
                <c:pt idx="16">
                  <c:v>1203.258</c:v>
                </c:pt>
                <c:pt idx="17">
                  <c:v>1416.47</c:v>
                </c:pt>
                <c:pt idx="18">
                  <c:v>1450.175</c:v>
                </c:pt>
                <c:pt idx="19">
                  <c:v>1344.797</c:v>
                </c:pt>
                <c:pt idx="20">
                  <c:v>1475.8889999999999</c:v>
                </c:pt>
                <c:pt idx="21">
                  <c:v>1462.8209999999999</c:v>
                </c:pt>
                <c:pt idx="22">
                  <c:v>1459.5440000000001</c:v>
                </c:pt>
                <c:pt idx="23">
                  <c:v>1555.6030000000001</c:v>
                </c:pt>
                <c:pt idx="24">
                  <c:v>1300.547</c:v>
                </c:pt>
                <c:pt idx="25">
                  <c:v>1568.702</c:v>
                </c:pt>
                <c:pt idx="26">
                  <c:v>1517.578</c:v>
                </c:pt>
                <c:pt idx="27">
                  <c:v>1500.914</c:v>
                </c:pt>
                <c:pt idx="28">
                  <c:v>1474.701</c:v>
                </c:pt>
                <c:pt idx="29">
                  <c:v>1555.0450000000001</c:v>
                </c:pt>
                <c:pt idx="30">
                  <c:v>1602.3150000000001</c:v>
                </c:pt>
                <c:pt idx="31">
                  <c:v>1562.4079999999999</c:v>
                </c:pt>
                <c:pt idx="32">
                  <c:v>1310.085</c:v>
                </c:pt>
                <c:pt idx="33">
                  <c:v>1443.162</c:v>
                </c:pt>
                <c:pt idx="34">
                  <c:v>1532.3679999999999</c:v>
                </c:pt>
                <c:pt idx="35">
                  <c:v>1607.722</c:v>
                </c:pt>
                <c:pt idx="36">
                  <c:v>1437.154</c:v>
                </c:pt>
                <c:pt idx="37">
                  <c:v>1513.558</c:v>
                </c:pt>
                <c:pt idx="38">
                  <c:v>1479.546</c:v>
                </c:pt>
                <c:pt idx="39">
                  <c:v>1532.413</c:v>
                </c:pt>
                <c:pt idx="40">
                  <c:v>1361.6759999999999</c:v>
                </c:pt>
                <c:pt idx="41">
                  <c:v>1558.4749999999999</c:v>
                </c:pt>
                <c:pt idx="42">
                  <c:v>1344.845</c:v>
                </c:pt>
                <c:pt idx="43">
                  <c:v>1640.1020000000001</c:v>
                </c:pt>
                <c:pt idx="44">
                  <c:v>1648.327</c:v>
                </c:pt>
                <c:pt idx="45">
                  <c:v>1629.383</c:v>
                </c:pt>
                <c:pt idx="46">
                  <c:v>1677.7760000000001</c:v>
                </c:pt>
                <c:pt idx="47">
                  <c:v>1667.211</c:v>
                </c:pt>
                <c:pt idx="48">
                  <c:v>1673.088</c:v>
                </c:pt>
                <c:pt idx="49">
                  <c:v>1669.1679999999999</c:v>
                </c:pt>
                <c:pt idx="50">
                  <c:v>1716.8710000000001</c:v>
                </c:pt>
                <c:pt idx="51">
                  <c:v>1677.913</c:v>
                </c:pt>
                <c:pt idx="52">
                  <c:v>1588.9010000000001</c:v>
                </c:pt>
                <c:pt idx="53">
                  <c:v>1697.5160000000001</c:v>
                </c:pt>
                <c:pt idx="54">
                  <c:v>1271.173</c:v>
                </c:pt>
                <c:pt idx="55">
                  <c:v>1488.2280000000001</c:v>
                </c:pt>
                <c:pt idx="56">
                  <c:v>1427.731</c:v>
                </c:pt>
                <c:pt idx="57">
                  <c:v>1487.499</c:v>
                </c:pt>
                <c:pt idx="58">
                  <c:v>1616.9649999999999</c:v>
                </c:pt>
                <c:pt idx="59">
                  <c:v>1627.5129999999999</c:v>
                </c:pt>
                <c:pt idx="60">
                  <c:v>1652.85</c:v>
                </c:pt>
                <c:pt idx="61">
                  <c:v>1768.6010000000001</c:v>
                </c:pt>
                <c:pt idx="62">
                  <c:v>1761.896</c:v>
                </c:pt>
                <c:pt idx="63">
                  <c:v>1775.4739999999999</c:v>
                </c:pt>
                <c:pt idx="64">
                  <c:v>1752.624</c:v>
                </c:pt>
                <c:pt idx="65">
                  <c:v>1787.6189999999999</c:v>
                </c:pt>
                <c:pt idx="66">
                  <c:v>1786.97</c:v>
                </c:pt>
                <c:pt idx="67">
                  <c:v>1559.2860000000001</c:v>
                </c:pt>
                <c:pt idx="68">
                  <c:v>1855.491</c:v>
                </c:pt>
                <c:pt idx="69">
                  <c:v>2002.0429999999999</c:v>
                </c:pt>
                <c:pt idx="70">
                  <c:v>1905.0840000000001</c:v>
                </c:pt>
                <c:pt idx="71">
                  <c:v>1834.21</c:v>
                </c:pt>
                <c:pt idx="72">
                  <c:v>1999.8630000000001</c:v>
                </c:pt>
                <c:pt idx="73">
                  <c:v>1958.2249999999999</c:v>
                </c:pt>
                <c:pt idx="74">
                  <c:v>1669.386</c:v>
                </c:pt>
                <c:pt idx="75">
                  <c:v>1791.165</c:v>
                </c:pt>
                <c:pt idx="76">
                  <c:v>2005.8720000000001</c:v>
                </c:pt>
                <c:pt idx="77">
                  <c:v>1895.6079999999999</c:v>
                </c:pt>
                <c:pt idx="78">
                  <c:v>1830.3</c:v>
                </c:pt>
                <c:pt idx="79">
                  <c:v>1951.26</c:v>
                </c:pt>
                <c:pt idx="80">
                  <c:v>1762.7380000000001</c:v>
                </c:pt>
                <c:pt idx="81">
                  <c:v>1812.623</c:v>
                </c:pt>
                <c:pt idx="82">
                  <c:v>1883.845</c:v>
                </c:pt>
                <c:pt idx="83">
                  <c:v>2007.7850000000001</c:v>
                </c:pt>
                <c:pt idx="84">
                  <c:v>1856.1610000000001</c:v>
                </c:pt>
                <c:pt idx="85">
                  <c:v>1854.546</c:v>
                </c:pt>
                <c:pt idx="86">
                  <c:v>1760.528</c:v>
                </c:pt>
                <c:pt idx="87">
                  <c:v>1725.876</c:v>
                </c:pt>
                <c:pt idx="88">
                  <c:v>1845.652</c:v>
                </c:pt>
                <c:pt idx="89">
                  <c:v>1728.4190000000001</c:v>
                </c:pt>
                <c:pt idx="90">
                  <c:v>1621.3</c:v>
                </c:pt>
                <c:pt idx="91">
                  <c:v>1820.29</c:v>
                </c:pt>
                <c:pt idx="92">
                  <c:v>1488.498</c:v>
                </c:pt>
                <c:pt idx="93">
                  <c:v>1652.51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533360"/>
        <c:axId val="-2062542064"/>
      </c:scatterChart>
      <c:valAx>
        <c:axId val="-2062533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42064"/>
        <c:crosses val="autoZero"/>
        <c:crossBetween val="midCat"/>
      </c:valAx>
      <c:valAx>
        <c:axId val="-2062542064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2533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5FD57-7400-4E6F-B2D3-5C859148E1F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CAF26E1-AAC6-4212-8658-88789497BE28}">
      <dgm:prSet phldrT="[Text]"/>
      <dgm:spPr/>
      <dgm:t>
        <a:bodyPr/>
        <a:lstStyle/>
        <a:p>
          <a:r>
            <a:rPr lang="zh-CN" altLang="en-US" dirty="0" smtClean="0"/>
            <a:t>荧光强度时序</a:t>
          </a:r>
          <a:endParaRPr lang="zh-CN" altLang="en-US" dirty="0"/>
        </a:p>
      </dgm:t>
    </dgm:pt>
    <dgm:pt modelId="{33611F0A-D45A-4136-9DC8-C1FA40B60820}" type="par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5924C3A3-CDC0-449D-B9DF-5B1B49660303}" type="sib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F52478E2-D101-43B0-BD32-B1B1BD3D44B1}">
      <dgm:prSet phldrT="[Text]"/>
      <dgm:spPr/>
      <dgm:t>
        <a:bodyPr/>
        <a:lstStyle/>
        <a:p>
          <a:r>
            <a:rPr lang="zh-CN" altLang="en-US" dirty="0" smtClean="0"/>
            <a:t>荧光增加速率时序</a:t>
          </a:r>
          <a:endParaRPr lang="zh-CN" altLang="en-US" dirty="0"/>
        </a:p>
      </dgm:t>
    </dgm:pt>
    <dgm:pt modelId="{D51D67D2-278B-4E90-AD78-31359FDF482A}" type="par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7DA67860-4215-4CD3-9572-0775A59F8CB6}" type="sib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9543348E-6F9E-4540-94FF-EA1E8B5E260F}">
      <dgm:prSet phldrT="[Text]"/>
      <dgm:spPr/>
      <dgm:t>
        <a:bodyPr/>
        <a:lstStyle/>
        <a:p>
          <a:r>
            <a:rPr lang="zh-CN" altLang="en-US" dirty="0" smtClean="0"/>
            <a:t>第一个响应周期</a:t>
          </a:r>
          <a:endParaRPr lang="en-US" altLang="zh-CN" dirty="0" smtClean="0"/>
        </a:p>
        <a:p>
          <a:r>
            <a:rPr lang="en-US" altLang="zh-CN" dirty="0" smtClean="0"/>
            <a:t>d[Rnr3-gfp]/</a:t>
          </a:r>
          <a:r>
            <a:rPr lang="en-US" altLang="zh-CN" dirty="0" err="1" smtClean="0"/>
            <a:t>dt|max</a:t>
          </a:r>
          <a:r>
            <a:rPr lang="zh-CN" altLang="en-US" dirty="0" smtClean="0"/>
            <a:t>分布</a:t>
          </a:r>
          <a:endParaRPr lang="zh-CN" altLang="en-US" dirty="0"/>
        </a:p>
      </dgm:t>
    </dgm:pt>
    <dgm:pt modelId="{0A1A3CB3-AC83-4415-89D2-A285A4AFDEFE}" type="par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AF1515E3-AF51-40C1-B999-4D171E245769}" type="sib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8179D6FC-5D86-4AB2-85C6-C27F6BA19833}" type="pres">
      <dgm:prSet presAssocID="{81E5FD57-7400-4E6F-B2D3-5C859148E1FE}" presName="Name0" presStyleCnt="0">
        <dgm:presLayoutVars>
          <dgm:dir/>
          <dgm:animLvl val="lvl"/>
          <dgm:resizeHandles val="exact"/>
        </dgm:presLayoutVars>
      </dgm:prSet>
      <dgm:spPr/>
    </dgm:pt>
    <dgm:pt modelId="{05025F8C-734C-4B97-B8C3-8C891D782253}" type="pres">
      <dgm:prSet presAssocID="{DCAF26E1-AAC6-4212-8658-88789497BE28}" presName="parTxOnly" presStyleLbl="node1" presStyleIdx="0" presStyleCnt="3" custLinFactNeighborX="7907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55B70-9EAC-4883-A496-97EED89719EA}" type="pres">
      <dgm:prSet presAssocID="{5924C3A3-CDC0-449D-B9DF-5B1B49660303}" presName="parTxOnlySpace" presStyleCnt="0"/>
      <dgm:spPr/>
    </dgm:pt>
    <dgm:pt modelId="{2E1B239B-B522-47B7-8515-700B8557FEC0}" type="pres">
      <dgm:prSet presAssocID="{F52478E2-D101-43B0-BD32-B1B1BD3D44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6096E-DC2F-4769-86AE-5011E46B65B3}" type="pres">
      <dgm:prSet presAssocID="{7DA67860-4215-4CD3-9572-0775A59F8CB6}" presName="parTxOnlySpace" presStyleCnt="0"/>
      <dgm:spPr/>
    </dgm:pt>
    <dgm:pt modelId="{CD9DEDA4-2848-4329-91AC-59615FCD91A1}" type="pres">
      <dgm:prSet presAssocID="{9543348E-6F9E-4540-94FF-EA1E8B5E260F}" presName="parTxOnly" presStyleLbl="node1" presStyleIdx="2" presStyleCnt="3" custLinFactX="2301" custLinFactNeighborX="100000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B2DE95-B7B0-4925-B29C-F4BA4DB49D16}" srcId="{81E5FD57-7400-4E6F-B2D3-5C859148E1FE}" destId="{DCAF26E1-AAC6-4212-8658-88789497BE28}" srcOrd="0" destOrd="0" parTransId="{33611F0A-D45A-4136-9DC8-C1FA40B60820}" sibTransId="{5924C3A3-CDC0-449D-B9DF-5B1B49660303}"/>
    <dgm:cxn modelId="{0CC9FD57-8B79-4641-8177-665F85FABF4A}" srcId="{81E5FD57-7400-4E6F-B2D3-5C859148E1FE}" destId="{9543348E-6F9E-4540-94FF-EA1E8B5E260F}" srcOrd="2" destOrd="0" parTransId="{0A1A3CB3-AC83-4415-89D2-A285A4AFDEFE}" sibTransId="{AF1515E3-AF51-40C1-B999-4D171E245769}"/>
    <dgm:cxn modelId="{5E6CE6DD-A84F-4779-B1BF-F24975E1A8F5}" type="presOf" srcId="{9543348E-6F9E-4540-94FF-EA1E8B5E260F}" destId="{CD9DEDA4-2848-4329-91AC-59615FCD91A1}" srcOrd="0" destOrd="0" presId="urn:microsoft.com/office/officeart/2005/8/layout/chevron1"/>
    <dgm:cxn modelId="{D90EBEB5-CA11-4BA4-92FA-4B84D072923F}" srcId="{81E5FD57-7400-4E6F-B2D3-5C859148E1FE}" destId="{F52478E2-D101-43B0-BD32-B1B1BD3D44B1}" srcOrd="1" destOrd="0" parTransId="{D51D67D2-278B-4E90-AD78-31359FDF482A}" sibTransId="{7DA67860-4215-4CD3-9572-0775A59F8CB6}"/>
    <dgm:cxn modelId="{A67D4758-721B-468C-85EC-DAFC4CDF762D}" type="presOf" srcId="{F52478E2-D101-43B0-BD32-B1B1BD3D44B1}" destId="{2E1B239B-B522-47B7-8515-700B8557FEC0}" srcOrd="0" destOrd="0" presId="urn:microsoft.com/office/officeart/2005/8/layout/chevron1"/>
    <dgm:cxn modelId="{70DC3D71-BF97-401A-BE7F-1E3D0371AB56}" type="presOf" srcId="{DCAF26E1-AAC6-4212-8658-88789497BE28}" destId="{05025F8C-734C-4B97-B8C3-8C891D782253}" srcOrd="0" destOrd="0" presId="urn:microsoft.com/office/officeart/2005/8/layout/chevron1"/>
    <dgm:cxn modelId="{1B00F913-F3D4-4FC2-A135-D9983BC89382}" type="presOf" srcId="{81E5FD57-7400-4E6F-B2D3-5C859148E1FE}" destId="{8179D6FC-5D86-4AB2-85C6-C27F6BA19833}" srcOrd="0" destOrd="0" presId="urn:microsoft.com/office/officeart/2005/8/layout/chevron1"/>
    <dgm:cxn modelId="{AE614B4F-8293-4434-A758-3850C1E8A8F3}" type="presParOf" srcId="{8179D6FC-5D86-4AB2-85C6-C27F6BA19833}" destId="{05025F8C-734C-4B97-B8C3-8C891D782253}" srcOrd="0" destOrd="0" presId="urn:microsoft.com/office/officeart/2005/8/layout/chevron1"/>
    <dgm:cxn modelId="{649F1FEF-348A-4724-BFA4-74D9066AAB1B}" type="presParOf" srcId="{8179D6FC-5D86-4AB2-85C6-C27F6BA19833}" destId="{71355B70-9EAC-4883-A496-97EED89719EA}" srcOrd="1" destOrd="0" presId="urn:microsoft.com/office/officeart/2005/8/layout/chevron1"/>
    <dgm:cxn modelId="{98B366F6-8F69-4F3B-9AE8-AF0AD97B2815}" type="presParOf" srcId="{8179D6FC-5D86-4AB2-85C6-C27F6BA19833}" destId="{2E1B239B-B522-47B7-8515-700B8557FEC0}" srcOrd="2" destOrd="0" presId="urn:microsoft.com/office/officeart/2005/8/layout/chevron1"/>
    <dgm:cxn modelId="{B4A5D9E7-4A3E-4EF2-8A09-12FB7F64FA61}" type="presParOf" srcId="{8179D6FC-5D86-4AB2-85C6-C27F6BA19833}" destId="{8D16096E-DC2F-4769-86AE-5011E46B65B3}" srcOrd="3" destOrd="0" presId="urn:microsoft.com/office/officeart/2005/8/layout/chevron1"/>
    <dgm:cxn modelId="{02103CB9-B576-459F-8289-5EA449E4C4A4}" type="presParOf" srcId="{8179D6FC-5D86-4AB2-85C6-C27F6BA19833}" destId="{CD9DEDA4-2848-4329-91AC-59615FCD91A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3765C-30FA-4AFA-BE8A-940299C920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6A2406-C520-4843-99A5-947A8B8199CC}">
      <dgm:prSet phldrT="[Text]"/>
      <dgm:spPr/>
      <dgm:t>
        <a:bodyPr/>
        <a:lstStyle/>
        <a:p>
          <a:r>
            <a:rPr lang="zh-CN" altLang="en-US" smtClean="0"/>
            <a:t>单细胞显微镜拍摄</a:t>
          </a:r>
          <a:endParaRPr lang="zh-CN" altLang="en-US" dirty="0"/>
        </a:p>
      </dgm:t>
    </dgm:pt>
    <dgm:pt modelId="{3B0DE9CC-024B-47C3-98A6-CD10AE3A27F2}" type="par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D427AD41-0376-47DF-9D15-F9C820FD9FA9}" type="sib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C0A411B6-89BA-4266-AD61-8CDA5344B621}">
      <dgm:prSet phldrT="[Text]"/>
      <dgm:spPr/>
      <dgm:t>
        <a:bodyPr/>
        <a:lstStyle/>
        <a:p>
          <a:r>
            <a:rPr lang="zh-CN" altLang="en-US" smtClean="0"/>
            <a:t>流式细胞仪</a:t>
          </a:r>
          <a:endParaRPr lang="zh-CN" altLang="en-US" dirty="0"/>
        </a:p>
      </dgm:t>
    </dgm:pt>
    <dgm:pt modelId="{2E801B0A-5339-4780-94C9-C52B4F6DA966}" type="par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0B3E686F-142A-4A0F-B23A-D3C6812B42C3}" type="sib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4D06186E-4B2C-4E43-BEC3-5B36E30ADC9A}" type="pres">
      <dgm:prSet presAssocID="{B143765C-30FA-4AFA-BE8A-940299C920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300D7D-86C7-404F-9A72-5031D8EA452E}" type="pres">
      <dgm:prSet presAssocID="{646A2406-C520-4843-99A5-947A8B8199CC}" presName="node" presStyleLbl="node1" presStyleIdx="0" presStyleCnt="2" custLinFactY="-6896" custLinFactNeighborX="-816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495D53-502C-43B5-AA72-4357EF980227}" type="pres">
      <dgm:prSet presAssocID="{D427AD41-0376-47DF-9D15-F9C820FD9FA9}" presName="sibTrans" presStyleCnt="0"/>
      <dgm:spPr/>
    </dgm:pt>
    <dgm:pt modelId="{5631ECE9-D9A4-4E85-9892-71D1312A72B1}" type="pres">
      <dgm:prSet presAssocID="{C0A411B6-89BA-4266-AD61-8CDA5344B621}" presName="node" presStyleLbl="node1" presStyleIdx="1" presStyleCnt="2" custLinFactY="13150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133FB9-4CD9-4B66-AFDC-AF6ACB200A59}" srcId="{B143765C-30FA-4AFA-BE8A-940299C9209D}" destId="{646A2406-C520-4843-99A5-947A8B8199CC}" srcOrd="0" destOrd="0" parTransId="{3B0DE9CC-024B-47C3-98A6-CD10AE3A27F2}" sibTransId="{D427AD41-0376-47DF-9D15-F9C820FD9FA9}"/>
    <dgm:cxn modelId="{53A22F09-E1F4-484C-AB89-7EFA6A3944DB}" srcId="{B143765C-30FA-4AFA-BE8A-940299C9209D}" destId="{C0A411B6-89BA-4266-AD61-8CDA5344B621}" srcOrd="1" destOrd="0" parTransId="{2E801B0A-5339-4780-94C9-C52B4F6DA966}" sibTransId="{0B3E686F-142A-4A0F-B23A-D3C6812B42C3}"/>
    <dgm:cxn modelId="{E5A3A04C-E2D9-48E4-B6C5-854F8DD674F3}" type="presOf" srcId="{C0A411B6-89BA-4266-AD61-8CDA5344B621}" destId="{5631ECE9-D9A4-4E85-9892-71D1312A72B1}" srcOrd="0" destOrd="0" presId="urn:microsoft.com/office/officeart/2005/8/layout/default"/>
    <dgm:cxn modelId="{E5871628-ED78-4E03-99E2-DF923869F730}" type="presOf" srcId="{B143765C-30FA-4AFA-BE8A-940299C9209D}" destId="{4D06186E-4B2C-4E43-BEC3-5B36E30ADC9A}" srcOrd="0" destOrd="0" presId="urn:microsoft.com/office/officeart/2005/8/layout/default"/>
    <dgm:cxn modelId="{AE3C2034-0E20-4D2F-B774-1856B990C037}" type="presOf" srcId="{646A2406-C520-4843-99A5-947A8B8199CC}" destId="{5F300D7D-86C7-404F-9A72-5031D8EA452E}" srcOrd="0" destOrd="0" presId="urn:microsoft.com/office/officeart/2005/8/layout/default"/>
    <dgm:cxn modelId="{CC7477E4-2828-4C05-BEC4-46928BA74F71}" type="presParOf" srcId="{4D06186E-4B2C-4E43-BEC3-5B36E30ADC9A}" destId="{5F300D7D-86C7-404F-9A72-5031D8EA452E}" srcOrd="0" destOrd="0" presId="urn:microsoft.com/office/officeart/2005/8/layout/default"/>
    <dgm:cxn modelId="{D53ABA0E-A005-466E-9D2C-2025A135F2FD}" type="presParOf" srcId="{4D06186E-4B2C-4E43-BEC3-5B36E30ADC9A}" destId="{41495D53-502C-43B5-AA72-4357EF980227}" srcOrd="1" destOrd="0" presId="urn:microsoft.com/office/officeart/2005/8/layout/default"/>
    <dgm:cxn modelId="{2F471E1F-66D1-494A-8EFE-69BC9D870531}" type="presParOf" srcId="{4D06186E-4B2C-4E43-BEC3-5B36E30ADC9A}" destId="{5631ECE9-D9A4-4E85-9892-71D1312A72B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25F8C-734C-4B97-B8C3-8C891D782253}">
      <dsp:nvSpPr>
        <dsp:cNvPr id="0" name=""/>
        <dsp:cNvSpPr/>
      </dsp:nvSpPr>
      <dsp:spPr>
        <a:xfrm>
          <a:off x="19664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荧光强度时序</a:t>
          </a:r>
          <a:endParaRPr lang="zh-CN" altLang="en-US" sz="1200" kern="1200" dirty="0"/>
        </a:p>
      </dsp:txBody>
      <dsp:txXfrm>
        <a:off x="319547" y="0"/>
        <a:ext cx="1653309" cy="599766"/>
      </dsp:txXfrm>
    </dsp:sp>
    <dsp:sp modelId="{2E1B239B-B522-47B7-8515-700B8557FEC0}">
      <dsp:nvSpPr>
        <dsp:cNvPr id="0" name=""/>
        <dsp:cNvSpPr/>
      </dsp:nvSpPr>
      <dsp:spPr>
        <a:xfrm>
          <a:off x="2029617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荧光增加速率时序</a:t>
          </a:r>
          <a:endParaRPr lang="zh-CN" altLang="en-US" sz="1200" kern="1200" dirty="0"/>
        </a:p>
      </dsp:txBody>
      <dsp:txXfrm>
        <a:off x="2329500" y="0"/>
        <a:ext cx="1653309" cy="599766"/>
      </dsp:txXfrm>
    </dsp:sp>
    <dsp:sp modelId="{CD9DEDA4-2848-4329-91AC-59615FCD91A1}">
      <dsp:nvSpPr>
        <dsp:cNvPr id="0" name=""/>
        <dsp:cNvSpPr/>
      </dsp:nvSpPr>
      <dsp:spPr>
        <a:xfrm>
          <a:off x="4059235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第一个响应周期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d[Rnr3-gfp]/</a:t>
          </a:r>
          <a:r>
            <a:rPr lang="en-US" altLang="zh-CN" sz="1200" kern="1200" dirty="0" err="1" smtClean="0"/>
            <a:t>dt|max</a:t>
          </a:r>
          <a:r>
            <a:rPr lang="zh-CN" altLang="en-US" sz="1200" kern="1200" dirty="0" smtClean="0"/>
            <a:t>分布</a:t>
          </a:r>
          <a:endParaRPr lang="zh-CN" altLang="en-US" sz="1200" kern="1200" dirty="0"/>
        </a:p>
      </dsp:txBody>
      <dsp:txXfrm>
        <a:off x="4359118" y="0"/>
        <a:ext cx="1653309" cy="599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00D7D-86C7-404F-9A72-5031D8EA452E}">
      <dsp:nvSpPr>
        <dsp:cNvPr id="0" name=""/>
        <dsp:cNvSpPr/>
      </dsp:nvSpPr>
      <dsp:spPr>
        <a:xfrm>
          <a:off x="0" y="648011"/>
          <a:ext cx="1071716" cy="643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单细胞显微镜拍摄</a:t>
          </a:r>
          <a:endParaRPr lang="zh-CN" altLang="en-US" sz="1800" kern="1200" dirty="0"/>
        </a:p>
      </dsp:txBody>
      <dsp:txXfrm>
        <a:off x="0" y="648011"/>
        <a:ext cx="1071716" cy="643029"/>
      </dsp:txXfrm>
    </dsp:sp>
    <dsp:sp modelId="{5631ECE9-D9A4-4E85-9892-71D1312A72B1}">
      <dsp:nvSpPr>
        <dsp:cNvPr id="0" name=""/>
        <dsp:cNvSpPr/>
      </dsp:nvSpPr>
      <dsp:spPr>
        <a:xfrm>
          <a:off x="0" y="2813173"/>
          <a:ext cx="1071716" cy="643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流式细胞仪</a:t>
          </a:r>
          <a:endParaRPr lang="zh-CN" altLang="en-US" sz="1800" kern="1200" dirty="0"/>
        </a:p>
      </dsp:txBody>
      <dsp:txXfrm>
        <a:off x="0" y="2813173"/>
        <a:ext cx="1071716" cy="643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F45C-78EF-4DEE-902D-774A8BF1F26C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CCF9D-6F83-4738-B743-3EAA2AC40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2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85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EA47-9E6B-4C4F-9AC6-9A9AAE91B57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9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7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 smtClean="0"/>
              <a:t>第一种是 拟合时间序列，再由拟合得到的多项式求导，得到斜率曲线</a:t>
            </a:r>
            <a:endParaRPr lang="zh-CN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53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阶数越大越尖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0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所有时刻拟合对一个周期的刻画效果不是很好，下面是一个周期一个周期拟合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0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观察</a:t>
            </a:r>
            <a:r>
              <a:rPr lang="en-US" altLang="zh-CN" dirty="0" err="1" smtClean="0"/>
              <a:t>dR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的最大值时刻来决定画哪个时刻的分布图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00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6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1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三角形数据点为 开始为</a:t>
            </a:r>
            <a:r>
              <a:rPr lang="en-US" altLang="zh-CN" dirty="0" smtClean="0"/>
              <a:t>budding</a:t>
            </a:r>
            <a:r>
              <a:rPr lang="en-US" altLang="zh-CN" baseline="0" dirty="0" smtClean="0"/>
              <a:t> events</a:t>
            </a:r>
            <a:r>
              <a:rPr lang="zh-CN" altLang="en-US" baseline="0" dirty="0" smtClean="0"/>
              <a:t>，结束为</a:t>
            </a:r>
            <a:r>
              <a:rPr lang="en-US" altLang="zh-CN" baseline="0" dirty="0" smtClean="0"/>
              <a:t>cytokinesis</a:t>
            </a:r>
            <a:r>
              <a:rPr lang="zh-CN" altLang="en-US" baseline="0" dirty="0" smtClean="0"/>
              <a:t>细胞质分离。  大约两个</a:t>
            </a:r>
            <a:r>
              <a:rPr lang="en-US" altLang="zh-CN" baseline="0" dirty="0" smtClean="0"/>
              <a:t>budding </a:t>
            </a:r>
            <a:r>
              <a:rPr lang="zh-CN" altLang="en-US" baseline="0" dirty="0" smtClean="0"/>
              <a:t>间隔为</a:t>
            </a:r>
            <a:r>
              <a:rPr lang="en-US" altLang="zh-CN" baseline="0" dirty="0" smtClean="0"/>
              <a:t>240min,250min,300min</a:t>
            </a:r>
            <a:r>
              <a:rPr lang="zh-CN" altLang="en-US" baseline="0" dirty="0" smtClean="0"/>
              <a:t>。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8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67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1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6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 </a:t>
            </a:r>
            <a:r>
              <a:rPr lang="zh-CN" altLang="en-US" dirty="0" smtClean="0"/>
              <a:t>的方法把 </a:t>
            </a:r>
            <a:r>
              <a:rPr lang="en-US" altLang="zh-CN" dirty="0" smtClean="0"/>
              <a:t>bud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芽也计入平均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20141105 Rad9 deletion 15 30 40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 xy03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8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20141104</a:t>
            </a:r>
            <a:r>
              <a:rPr lang="en-US" altLang="zh-CN" baseline="0" dirty="0" smtClean="0"/>
              <a:t> xy03 xy04 xy05 </a:t>
            </a:r>
            <a:r>
              <a:rPr lang="zh-CN" altLang="en-US" baseline="0" dirty="0" smtClean="0"/>
              <a:t>离腔室入口远的地方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2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9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4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2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6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26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59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2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81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74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71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5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47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7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34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7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1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9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8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9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0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9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2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13.png"/><Relationship Id="rId3" Type="http://schemas.microsoft.com/office/2007/relationships/media" Target="../media/media2.mp4"/><Relationship Id="rId21" Type="http://schemas.openxmlformats.org/officeDocument/2006/relationships/image" Target="../media/image8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1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10.png"/><Relationship Id="rId10" Type="http://schemas.openxmlformats.org/officeDocument/2006/relationships/video" Target="../media/media5.mp4"/><Relationship Id="rId19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3.mp4"/><Relationship Id="rId21" Type="http://schemas.openxmlformats.org/officeDocument/2006/relationships/chart" Target="../charts/chart42.xml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chart" Target="../charts/chart40.xml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20" Type="http://schemas.openxmlformats.org/officeDocument/2006/relationships/chart" Target="../charts/chart41.xml"/><Relationship Id="rId1" Type="http://schemas.microsoft.com/office/2007/relationships/media" Target="../media/media2.mp4"/><Relationship Id="rId6" Type="http://schemas.openxmlformats.org/officeDocument/2006/relationships/video" Target="../media/media1.mp4"/><Relationship Id="rId11" Type="http://schemas.microsoft.com/office/2007/relationships/media" Target="../media/media6.mp4"/><Relationship Id="rId24" Type="http://schemas.openxmlformats.org/officeDocument/2006/relationships/chart" Target="../charts/chart43.xml"/><Relationship Id="rId5" Type="http://schemas.microsoft.com/office/2007/relationships/media" Target="../media/media1.mp4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video" Target="../media/media5.mp4"/><Relationship Id="rId19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microsoft.com/office/2007/relationships/media" Target="../media/media5.mp4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5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chart" Target="../charts/chart6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1.xm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70.xml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3.jpg"/><Relationship Id="rId14" Type="http://schemas.microsoft.com/office/2007/relationships/diagramDrawing" Target="../diagrams/drawing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3.xml"/><Relationship Id="rId2" Type="http://schemas.openxmlformats.org/officeDocument/2006/relationships/chart" Target="../charts/chart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2014/7/11 9:00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8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2014/8/7 13:30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258" y="29260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40mM HU stimulation in 3 hours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626306"/>
              </p:ext>
            </p:extLst>
          </p:nvPr>
        </p:nvGraphicFramePr>
        <p:xfrm>
          <a:off x="85344" y="1524000"/>
          <a:ext cx="8887968" cy="533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47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2014/8/22 10:00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6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69304"/>
              </p:ext>
            </p:extLst>
          </p:nvPr>
        </p:nvGraphicFramePr>
        <p:xfrm>
          <a:off x="199120" y="333124"/>
          <a:ext cx="8876785" cy="64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58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29405"/>
              </p:ext>
            </p:extLst>
          </p:nvPr>
        </p:nvGraphicFramePr>
        <p:xfrm>
          <a:off x="345439" y="91440"/>
          <a:ext cx="8648931" cy="6588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554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408783"/>
              </p:ext>
            </p:extLst>
          </p:nvPr>
        </p:nvGraphicFramePr>
        <p:xfrm>
          <a:off x="184828" y="1721796"/>
          <a:ext cx="4406628" cy="373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07084"/>
              </p:ext>
            </p:extLst>
          </p:nvPr>
        </p:nvGraphicFramePr>
        <p:xfrm>
          <a:off x="4591455" y="1731526"/>
          <a:ext cx="4552545" cy="366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59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865566"/>
              </p:ext>
            </p:extLst>
          </p:nvPr>
        </p:nvGraphicFramePr>
        <p:xfrm>
          <a:off x="77820" y="-1"/>
          <a:ext cx="8949448" cy="666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50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753885"/>
              </p:ext>
            </p:extLst>
          </p:nvPr>
        </p:nvGraphicFramePr>
        <p:xfrm>
          <a:off x="426720" y="406400"/>
          <a:ext cx="8518435" cy="6213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05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701163"/>
              </p:ext>
            </p:extLst>
          </p:nvPr>
        </p:nvGraphicFramePr>
        <p:xfrm>
          <a:off x="233463" y="184826"/>
          <a:ext cx="8842443" cy="6536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78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033708"/>
              </p:ext>
            </p:extLst>
          </p:nvPr>
        </p:nvGraphicFramePr>
        <p:xfrm>
          <a:off x="165370" y="0"/>
          <a:ext cx="8877030" cy="675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57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249" y="859716"/>
            <a:ext cx="6911502" cy="395152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Rad9</a:t>
            </a:r>
            <a:r>
              <a:rPr lang="el-GR" altLang="zh-CN" sz="4000" dirty="0" smtClean="0"/>
              <a:t>Δ</a:t>
            </a:r>
            <a:r>
              <a:rPr lang="en-US" altLang="zh-CN" sz="4000" dirty="0" smtClean="0"/>
              <a:t>  Rnr3-GFP</a:t>
            </a:r>
            <a:br>
              <a:rPr lang="en-US" altLang="zh-CN" sz="4000" dirty="0" smtClean="0"/>
            </a:br>
            <a:r>
              <a:rPr lang="en-US" altLang="zh-CN" sz="4000" dirty="0" smtClean="0"/>
              <a:t>(HU=100mM)</a:t>
            </a:r>
            <a:endParaRPr lang="zh-CN" alt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14570"/>
              </p:ext>
            </p:extLst>
          </p:nvPr>
        </p:nvGraphicFramePr>
        <p:xfrm>
          <a:off x="107004" y="1206229"/>
          <a:ext cx="8881353" cy="553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6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818659"/>
              </p:ext>
            </p:extLst>
          </p:nvPr>
        </p:nvGraphicFramePr>
        <p:xfrm>
          <a:off x="91440" y="0"/>
          <a:ext cx="8930640" cy="677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806234"/>
              </p:ext>
            </p:extLst>
          </p:nvPr>
        </p:nvGraphicFramePr>
        <p:xfrm>
          <a:off x="172720" y="-132080"/>
          <a:ext cx="8859520" cy="68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44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432778"/>
              </p:ext>
            </p:extLst>
          </p:nvPr>
        </p:nvGraphicFramePr>
        <p:xfrm>
          <a:off x="155121" y="0"/>
          <a:ext cx="8988879" cy="698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5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668582"/>
              </p:ext>
            </p:extLst>
          </p:nvPr>
        </p:nvGraphicFramePr>
        <p:xfrm>
          <a:off x="294640" y="416560"/>
          <a:ext cx="8727440" cy="617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71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62412"/>
              </p:ext>
            </p:extLst>
          </p:nvPr>
        </p:nvGraphicFramePr>
        <p:xfrm>
          <a:off x="427627" y="461373"/>
          <a:ext cx="8350613" cy="610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43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545939"/>
              </p:ext>
            </p:extLst>
          </p:nvPr>
        </p:nvGraphicFramePr>
        <p:xfrm>
          <a:off x="314961" y="207373"/>
          <a:ext cx="8696960" cy="6325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2014/8/29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8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572422"/>
              </p:ext>
            </p:extLst>
          </p:nvPr>
        </p:nvGraphicFramePr>
        <p:xfrm>
          <a:off x="0" y="852052"/>
          <a:ext cx="4793673" cy="4495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339376"/>
              </p:ext>
            </p:extLst>
          </p:nvPr>
        </p:nvGraphicFramePr>
        <p:xfrm>
          <a:off x="4752108" y="914400"/>
          <a:ext cx="4391892" cy="446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8210" y="5933873"/>
            <a:ext cx="735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为减小背景的影响，普遍用</a:t>
            </a:r>
            <a:r>
              <a:rPr lang="en-US" altLang="zh-CN" dirty="0" err="1" smtClean="0"/>
              <a:t>Substract</a:t>
            </a:r>
            <a:r>
              <a:rPr lang="en-US" altLang="zh-CN" dirty="0" smtClean="0"/>
              <a:t> Background </a:t>
            </a:r>
            <a:r>
              <a:rPr lang="zh-CN" altLang="en-US" dirty="0" smtClean="0"/>
              <a:t>处理后再减去背景荧光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382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/>
              <a:t>不同表达峰值和</a:t>
            </a:r>
            <a:r>
              <a:rPr lang="en-US" altLang="zh-CN" sz="3200" dirty="0"/>
              <a:t>Delay Time </a:t>
            </a:r>
            <a:r>
              <a:rPr lang="zh-CN" altLang="en-US" sz="3200" dirty="0"/>
              <a:t>的关系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779647"/>
              </p:ext>
            </p:extLst>
          </p:nvPr>
        </p:nvGraphicFramePr>
        <p:xfrm>
          <a:off x="110652" y="1167319"/>
          <a:ext cx="9033348" cy="528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2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2014/10/24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230349"/>
              </p:ext>
            </p:extLst>
          </p:nvPr>
        </p:nvGraphicFramePr>
        <p:xfrm>
          <a:off x="77821" y="116732"/>
          <a:ext cx="8891080" cy="660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16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09" y="6021524"/>
            <a:ext cx="7717682" cy="53492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 smtClean="0"/>
              <a:t>Data from 7 cells in a good situation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AVG cell cycle time = 140min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829960"/>
              </p:ext>
            </p:extLst>
          </p:nvPr>
        </p:nvGraphicFramePr>
        <p:xfrm>
          <a:off x="233464" y="439661"/>
          <a:ext cx="8258784" cy="5056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4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221602"/>
              </p:ext>
            </p:extLst>
          </p:nvPr>
        </p:nvGraphicFramePr>
        <p:xfrm>
          <a:off x="-86982" y="880687"/>
          <a:ext cx="8834742" cy="531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54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93719"/>
            <a:ext cx="851535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拍摄问题：营养条件会产生复制压力，影响</a:t>
            </a:r>
            <a:r>
              <a:rPr lang="zh-CN" altLang="en-US" dirty="0"/>
              <a:t>实</a:t>
            </a:r>
            <a:r>
              <a:rPr lang="zh-CN" altLang="en-US" dirty="0" smtClean="0"/>
              <a:t>验结果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zh-CN" altLang="en-US" dirty="0" smtClean="0"/>
              <a:t>来还可以拍的数据：相同</a:t>
            </a:r>
            <a:r>
              <a:rPr lang="en-US" altLang="zh-CN" dirty="0" smtClean="0"/>
              <a:t>HU</a:t>
            </a:r>
            <a:r>
              <a:rPr lang="zh-CN" altLang="en-US" dirty="0" smtClean="0"/>
              <a:t>条件下，</a:t>
            </a:r>
            <a:r>
              <a:rPr lang="en-US" altLang="zh-CN" dirty="0" smtClean="0"/>
              <a:t>Rnr3 </a:t>
            </a:r>
            <a:r>
              <a:rPr lang="zh-CN" altLang="en-US" dirty="0"/>
              <a:t>浓</a:t>
            </a:r>
            <a:r>
              <a:rPr lang="zh-CN" altLang="en-US" dirty="0" smtClean="0"/>
              <a:t>度与</a:t>
            </a:r>
            <a:r>
              <a:rPr lang="en-US" altLang="zh-CN" dirty="0" smtClean="0"/>
              <a:t>cell cycle time </a:t>
            </a:r>
            <a:r>
              <a:rPr lang="zh-CN" altLang="en-US" dirty="0" smtClean="0"/>
              <a:t>的关系（是峰值还是</a:t>
            </a:r>
            <a:r>
              <a:rPr lang="en-US" altLang="zh-CN" dirty="0" smtClean="0"/>
              <a:t>dRnr3/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cell cycle time</a:t>
            </a:r>
            <a:r>
              <a:rPr lang="zh-CN" altLang="en-US" dirty="0"/>
              <a:t>有关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2014/10/31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57087"/>
              </p:ext>
            </p:extLst>
          </p:nvPr>
        </p:nvGraphicFramePr>
        <p:xfrm>
          <a:off x="348278" y="290754"/>
          <a:ext cx="8673802" cy="628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157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971876"/>
              </p:ext>
            </p:extLst>
          </p:nvPr>
        </p:nvGraphicFramePr>
        <p:xfrm>
          <a:off x="181932" y="496110"/>
          <a:ext cx="8709150" cy="602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5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4" y="1787237"/>
            <a:ext cx="7886700" cy="290601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DNA Damage </a:t>
            </a:r>
            <a:br>
              <a:rPr lang="en-US" altLang="zh-CN" dirty="0" smtClean="0"/>
            </a:br>
            <a:r>
              <a:rPr lang="zh-CN" altLang="en-US" dirty="0"/>
              <a:t>单细</a:t>
            </a:r>
            <a:r>
              <a:rPr lang="zh-CN" altLang="en-US" dirty="0" smtClean="0"/>
              <a:t>胞观测结果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100" dirty="0"/>
              <a:t>2014/11/6 9:00</a:t>
            </a:r>
            <a:endParaRPr lang="zh-CN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7244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970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一、流式</a:t>
            </a:r>
            <a:r>
              <a:rPr lang="en-US" altLang="zh-CN" sz="3200" dirty="0" smtClean="0"/>
              <a:t>Mrc1</a:t>
            </a:r>
            <a:r>
              <a:rPr lang="zh-CN" altLang="en-US" sz="1600" dirty="0" smtClean="0"/>
              <a:t>△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0-30mM</a:t>
            </a:r>
            <a:r>
              <a:rPr lang="zh-CN" altLang="en-US" sz="3200" dirty="0" smtClean="0"/>
              <a:t>结果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695481"/>
              </p:ext>
            </p:extLst>
          </p:nvPr>
        </p:nvGraphicFramePr>
        <p:xfrm>
          <a:off x="353843" y="1284052"/>
          <a:ext cx="8161507" cy="518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78" y="606425"/>
            <a:ext cx="7886700" cy="792884"/>
          </a:xfrm>
        </p:spPr>
        <p:txBody>
          <a:bodyPr/>
          <a:lstStyle/>
          <a:p>
            <a:r>
              <a:rPr lang="zh-CN" altLang="en-US" dirty="0" smtClean="0"/>
              <a:t>取</a:t>
            </a:r>
            <a:r>
              <a:rPr lang="en-US" altLang="zh-CN" dirty="0" smtClean="0"/>
              <a:t>0-3.5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上升过程作为线性拟合标准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708325"/>
              </p:ext>
            </p:extLst>
          </p:nvPr>
        </p:nvGraphicFramePr>
        <p:xfrm>
          <a:off x="457201" y="1399309"/>
          <a:ext cx="7988877" cy="529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78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5mL YPAD</a:t>
            </a:r>
            <a:r>
              <a:rPr lang="zh-CN" altLang="en-US" dirty="0"/>
              <a:t>过</a:t>
            </a:r>
            <a:r>
              <a:rPr lang="zh-CN" altLang="en-US" dirty="0" smtClean="0"/>
              <a:t>夜培养至</a:t>
            </a:r>
            <a:r>
              <a:rPr lang="en-US" altLang="zh-CN" dirty="0" smtClean="0"/>
              <a:t>OD600~0.8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     2</a:t>
            </a:r>
            <a:r>
              <a:rPr lang="zh-CN" altLang="en-US" dirty="0" smtClean="0"/>
              <a:t>、转到透明培养液</a:t>
            </a:r>
            <a:r>
              <a:rPr lang="en-US" altLang="zh-CN" dirty="0" smtClean="0"/>
              <a:t>SC</a:t>
            </a:r>
            <a:r>
              <a:rPr lang="zh-CN" altLang="en-US" dirty="0" smtClean="0"/>
              <a:t>中，初始</a:t>
            </a:r>
            <a:r>
              <a:rPr lang="en-US" altLang="zh-CN" dirty="0" smtClean="0"/>
              <a:t>OD600~0.1</a:t>
            </a:r>
            <a:r>
              <a:rPr lang="zh-CN" altLang="en-US" dirty="0" smtClean="0"/>
              <a:t>，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再放到摇床培养至</a:t>
            </a:r>
            <a:r>
              <a:rPr lang="en-US" altLang="zh-CN" dirty="0" smtClean="0"/>
              <a:t>0.4~0.6</a:t>
            </a:r>
            <a:r>
              <a:rPr lang="zh-CN" altLang="en-US" dirty="0" smtClean="0"/>
              <a:t>之后；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3</a:t>
            </a:r>
            <a:r>
              <a:rPr lang="zh-CN" altLang="en-US" dirty="0" smtClean="0"/>
              <a:t>、将菌液打入芯片中，用泵把注射器的</a:t>
            </a:r>
            <a:r>
              <a:rPr lang="en-US" altLang="zh-CN" dirty="0" smtClean="0"/>
              <a:t>SC		</a:t>
            </a:r>
            <a:r>
              <a:rPr lang="zh-CN" altLang="en-US" dirty="0" smtClean="0"/>
              <a:t>培养液以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微升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小时的速度推入芯片</a:t>
            </a:r>
            <a:r>
              <a:rPr lang="en-US" altLang="zh-CN" dirty="0" smtClean="0"/>
              <a:t>		</a:t>
            </a:r>
            <a:r>
              <a:rPr lang="zh-CN" altLang="en-US" dirty="0" smtClean="0"/>
              <a:t>通道中；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4</a:t>
            </a:r>
            <a:r>
              <a:rPr lang="zh-CN" altLang="en-US" dirty="0" smtClean="0"/>
              <a:t>、让酵母菌在芯片中无</a:t>
            </a:r>
            <a:r>
              <a:rPr lang="en-US" altLang="zh-CN" dirty="0" smtClean="0"/>
              <a:t>HU</a:t>
            </a:r>
            <a:r>
              <a:rPr lang="zh-CN" altLang="en-US" dirty="0" smtClean="0"/>
              <a:t>刺激的条件下生</a:t>
            </a:r>
            <a:r>
              <a:rPr lang="en-US" altLang="zh-CN" dirty="0" smtClean="0"/>
              <a:t>		</a:t>
            </a:r>
            <a:r>
              <a:rPr lang="zh-CN" altLang="en-US" dirty="0" smtClean="0"/>
              <a:t>长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个小时；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	     5</a:t>
            </a:r>
            <a:r>
              <a:rPr lang="zh-CN" altLang="en-US" dirty="0" smtClean="0"/>
              <a:t>、通入不同浓度的</a:t>
            </a:r>
            <a:r>
              <a:rPr lang="en-US" altLang="zh-CN" dirty="0" smtClean="0"/>
              <a:t>HU</a:t>
            </a:r>
            <a:r>
              <a:rPr lang="zh-CN" altLang="en-US" dirty="0"/>
              <a:t>溶</a:t>
            </a:r>
            <a:r>
              <a:rPr lang="zh-CN" altLang="en-US" dirty="0" smtClean="0"/>
              <a:t>液，立刻进行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		</a:t>
            </a:r>
            <a:r>
              <a:rPr lang="zh-CN" altLang="en-US" dirty="0" smtClean="0"/>
              <a:t>荧光拍摄。</a:t>
            </a: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二</a:t>
            </a:r>
            <a:r>
              <a:rPr lang="zh-CN" altLang="en-US" sz="3200" dirty="0" smtClean="0"/>
              <a:t>、荧光显微镜观测单细胞荧光变化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09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961066"/>
              </p:ext>
            </p:extLst>
          </p:nvPr>
        </p:nvGraphicFramePr>
        <p:xfrm>
          <a:off x="109728" y="102108"/>
          <a:ext cx="8790432" cy="656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49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06977" y="703407"/>
            <a:ext cx="8362950" cy="440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r>
              <a:rPr lang="zh-CN" altLang="en-US" dirty="0" smtClean="0"/>
              <a:t>细胞荧光强度值计算方法：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4000" dirty="0" smtClean="0"/>
              <a:t>   </a:t>
            </a:r>
            <a:r>
              <a:rPr lang="zh-CN" altLang="en-US" dirty="0" smtClean="0"/>
              <a:t>细胞总荧光强度平均值－ 背景荧光强度平均值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7" y="2507672"/>
            <a:ext cx="3749387" cy="374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21" y="2507672"/>
            <a:ext cx="3742006" cy="374938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94909" y="4382365"/>
            <a:ext cx="61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311" y="840887"/>
            <a:ext cx="7886700" cy="1316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细胞周期的判断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两</a:t>
            </a:r>
            <a:r>
              <a:rPr lang="zh-CN" altLang="en-US" dirty="0" smtClean="0"/>
              <a:t>次出芽的间隔时间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10min</a:t>
            </a:r>
            <a:r>
              <a:rPr lang="zh-CN" altLang="en-US" dirty="0"/>
              <a:t>左</a:t>
            </a:r>
            <a:r>
              <a:rPr lang="zh-CN" altLang="en-US" dirty="0" smtClean="0"/>
              <a:t>右的误差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" y="2386013"/>
            <a:ext cx="3193074" cy="3765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8" y="2386013"/>
            <a:ext cx="4042213" cy="37568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73723" y="3962400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41630" y="3811373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6" y="554476"/>
            <a:ext cx="7940240" cy="4413899"/>
          </a:xfrm>
        </p:spPr>
        <p:txBody>
          <a:bodyPr/>
          <a:lstStyle/>
          <a:p>
            <a:r>
              <a:rPr lang="zh-CN" altLang="en-US" dirty="0"/>
              <a:t>受</a:t>
            </a:r>
            <a:r>
              <a:rPr lang="zh-CN" altLang="en-US" dirty="0" smtClean="0"/>
              <a:t>到低浓度刺激后，某些细胞</a:t>
            </a:r>
            <a:r>
              <a:rPr lang="en-US" altLang="zh-CN" dirty="0" smtClean="0"/>
              <a:t>arrest</a:t>
            </a:r>
            <a:r>
              <a:rPr lang="zh-CN" altLang="en-US" dirty="0" smtClean="0"/>
              <a:t>时间较长，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水平</a:t>
            </a:r>
            <a:r>
              <a:rPr lang="zh-CN" altLang="en-US" dirty="0"/>
              <a:t>同</a:t>
            </a:r>
            <a:r>
              <a:rPr lang="zh-CN" altLang="en-US" dirty="0" smtClean="0"/>
              <a:t>样可以很高，猜测是营养导致的</a:t>
            </a:r>
            <a:r>
              <a:rPr lang="en-US" altLang="zh-CN" dirty="0" smtClean="0"/>
              <a:t>Replication Stress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39218"/>
              </p:ext>
            </p:extLst>
          </p:nvPr>
        </p:nvGraphicFramePr>
        <p:xfrm>
          <a:off x="559378" y="1916347"/>
          <a:ext cx="8244154" cy="476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9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59" y="1008501"/>
            <a:ext cx="7886700" cy="4351338"/>
          </a:xfrm>
        </p:spPr>
        <p:txBody>
          <a:bodyPr/>
          <a:lstStyle/>
          <a:p>
            <a:r>
              <a:rPr lang="zh-CN" altLang="en-US" dirty="0" smtClean="0"/>
              <a:t>离腔室入口远的地方细胞生长容易受到营养限制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6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814344"/>
              </p:ext>
            </p:extLst>
          </p:nvPr>
        </p:nvGraphicFramePr>
        <p:xfrm>
          <a:off x="1342417" y="1984443"/>
          <a:ext cx="6381346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4914" y="745854"/>
            <a:ext cx="7886700" cy="645201"/>
          </a:xfrm>
        </p:spPr>
        <p:txBody>
          <a:bodyPr/>
          <a:lstStyle/>
          <a:p>
            <a:r>
              <a:rPr lang="zh-CN" altLang="en-US" dirty="0" smtClean="0"/>
              <a:t>是否有阈值？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2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926598"/>
              </p:ext>
            </p:extLst>
          </p:nvPr>
        </p:nvGraphicFramePr>
        <p:xfrm>
          <a:off x="680935" y="666345"/>
          <a:ext cx="7529209" cy="553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2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876476"/>
              </p:ext>
            </p:extLst>
          </p:nvPr>
        </p:nvGraphicFramePr>
        <p:xfrm>
          <a:off x="651753" y="817125"/>
          <a:ext cx="7918315" cy="55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3007" y="259471"/>
            <a:ext cx="7886700" cy="645201"/>
          </a:xfrm>
        </p:spPr>
        <p:txBody>
          <a:bodyPr/>
          <a:lstStyle/>
          <a:p>
            <a:r>
              <a:rPr lang="en-US" altLang="zh-CN" dirty="0" smtClean="0"/>
              <a:t>Cell Cycle Delay Time 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HU</a:t>
            </a:r>
            <a:r>
              <a:rPr lang="zh-CN" altLang="en-US" dirty="0" smtClean="0"/>
              <a:t>浓度大致呈线性关系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2014/12/19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3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58" y="291830"/>
            <a:ext cx="6229351" cy="49611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WT 20mM &amp; 80mM </a:t>
            </a:r>
            <a:r>
              <a:rPr lang="zh-CN" altLang="en-US" sz="2800" dirty="0" smtClean="0"/>
              <a:t>分析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646" y="1021405"/>
            <a:ext cx="8715984" cy="7587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vs Cell Cycle Time</a:t>
            </a:r>
          </a:p>
          <a:p>
            <a:pPr marL="0" indent="0">
              <a:buNone/>
            </a:pPr>
            <a:r>
              <a:rPr lang="en-US" altLang="zh-CN" dirty="0" smtClean="0"/>
              <a:t>       Positive correlation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758935"/>
              </p:ext>
            </p:extLst>
          </p:nvPr>
        </p:nvGraphicFramePr>
        <p:xfrm>
          <a:off x="1" y="2363820"/>
          <a:ext cx="4572000" cy="438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418288"/>
              </p:ext>
            </p:extLst>
          </p:nvPr>
        </p:nvGraphicFramePr>
        <p:xfrm>
          <a:off x="4630365" y="2363821"/>
          <a:ext cx="4513633" cy="4588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13368"/>
              </p:ext>
            </p:extLst>
          </p:nvPr>
        </p:nvGraphicFramePr>
        <p:xfrm>
          <a:off x="2675107" y="2276272"/>
          <a:ext cx="1750978" cy="532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258"/>
                <a:gridCol w="636720"/>
              </a:tblGrid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细胞数量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189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细胞周期标准差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25.49585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24836"/>
              </p:ext>
            </p:extLst>
          </p:nvPr>
        </p:nvGraphicFramePr>
        <p:xfrm>
          <a:off x="7217923" y="2266545"/>
          <a:ext cx="17526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/>
                <a:gridCol w="6604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细胞数量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279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细胞周期标准差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44.93489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7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128595"/>
              </p:ext>
            </p:extLst>
          </p:nvPr>
        </p:nvGraphicFramePr>
        <p:xfrm>
          <a:off x="4220751" y="1843472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511467"/>
              </p:ext>
            </p:extLst>
          </p:nvPr>
        </p:nvGraphicFramePr>
        <p:xfrm>
          <a:off x="83253" y="1694315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59923" y="525294"/>
            <a:ext cx="8589524" cy="56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Time Series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936517"/>
              </p:ext>
            </p:extLst>
          </p:nvPr>
        </p:nvGraphicFramePr>
        <p:xfrm>
          <a:off x="107003" y="141050"/>
          <a:ext cx="8900809" cy="66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87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396166"/>
              </p:ext>
            </p:extLst>
          </p:nvPr>
        </p:nvGraphicFramePr>
        <p:xfrm>
          <a:off x="158114" y="1676804"/>
          <a:ext cx="5036456" cy="4869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897" y="476656"/>
            <a:ext cx="3888728" cy="301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2014/12/26 9:00</a:t>
            </a:r>
            <a:r>
              <a:rPr lang="en-US" altLang="zh-CN" dirty="0"/>
              <a:t> </a:t>
            </a:r>
            <a:r>
              <a:rPr lang="zh-CN" altLang="en-US" dirty="0" smtClean="0"/>
              <a:t>网络组会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8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Time-lapse fluorescence imaging </a:t>
            </a:r>
            <a:r>
              <a:rPr lang="en-US" altLang="zh-CN" dirty="0" smtClean="0"/>
              <a:t>of single cell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Advantages: </a:t>
            </a:r>
          </a:p>
          <a:p>
            <a:r>
              <a:rPr lang="en-US" altLang="zh-CN" sz="2000" dirty="0" smtClean="0"/>
              <a:t>High temporal resolution(5 min);</a:t>
            </a:r>
          </a:p>
          <a:p>
            <a:r>
              <a:rPr lang="en-US" altLang="zh-CN" sz="2000" dirty="0" smtClean="0"/>
              <a:t>Cell Cycle Delay Time</a:t>
            </a:r>
            <a:r>
              <a:rPr lang="en-US" altLang="zh-CN" sz="2000" dirty="0"/>
              <a:t>.</a:t>
            </a:r>
            <a:endParaRPr lang="en-US" altLang="zh-CN" sz="2000" dirty="0" smtClean="0"/>
          </a:p>
          <a:p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59397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09 20 xy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9358" t="12781" r="-4" b="2740"/>
          <a:stretch/>
        </p:blipFill>
        <p:spPr>
          <a:xfrm>
            <a:off x="3203848" y="4940052"/>
            <a:ext cx="1370576" cy="1441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86989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0778" y="4492202"/>
            <a:ext cx="13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Wild Type</a:t>
            </a:r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7 hours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7" name="20141216 10mM xy40c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543697" y="3105408"/>
            <a:ext cx="1332559" cy="1440000"/>
          </a:xfrm>
          <a:prstGeom prst="rect">
            <a:avLst/>
          </a:prstGeom>
        </p:spPr>
      </p:pic>
      <p:pic>
        <p:nvPicPr>
          <p:cNvPr id="18" name="20141216 10mM xy40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1"/>
          <a:srcRect l="4878" r="2428"/>
          <a:stretch/>
        </p:blipFill>
        <p:spPr>
          <a:xfrm>
            <a:off x="6873289" y="3106380"/>
            <a:ext cx="1368152" cy="1439028"/>
          </a:xfrm>
          <a:prstGeom prst="rect">
            <a:avLst/>
          </a:prstGeom>
        </p:spPr>
      </p:pic>
      <p:pic>
        <p:nvPicPr>
          <p:cNvPr id="19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2"/>
          <a:srcRect l="12746" t="8700" b="4527"/>
          <a:stretch/>
        </p:blipFill>
        <p:spPr>
          <a:xfrm>
            <a:off x="1835696" y="4933735"/>
            <a:ext cx="1368152" cy="1447593"/>
          </a:xfrm>
          <a:prstGeom prst="rect">
            <a:avLst/>
          </a:prstGeom>
        </p:spPr>
      </p:pic>
      <p:pic>
        <p:nvPicPr>
          <p:cNvPr id="20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544221" y="4884013"/>
            <a:ext cx="1332035" cy="1440000"/>
          </a:xfrm>
          <a:prstGeom prst="rect">
            <a:avLst/>
          </a:prstGeom>
        </p:spPr>
      </p:pic>
      <p:pic>
        <p:nvPicPr>
          <p:cNvPr id="21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4"/>
          <a:srcRect b="7926"/>
          <a:stretch/>
        </p:blipFill>
        <p:spPr>
          <a:xfrm>
            <a:off x="6873289" y="4884013"/>
            <a:ext cx="1354460" cy="144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59397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86989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4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25" name="4mM xy 17 c1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5"/>
          <a:srcRect l="5923" t="3877" b="8359"/>
          <a:stretch/>
        </p:blipFill>
        <p:spPr>
          <a:xfrm>
            <a:off x="1835696" y="3074153"/>
            <a:ext cx="1354591" cy="1512168"/>
          </a:xfrm>
          <a:prstGeom prst="rect">
            <a:avLst/>
          </a:prstGeom>
        </p:spPr>
      </p:pic>
      <p:pic>
        <p:nvPicPr>
          <p:cNvPr id="26" name="4mM xy 13 c2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6"/>
          <a:srcRect l="2899" r="2081" b="8016"/>
          <a:stretch/>
        </p:blipFill>
        <p:spPr>
          <a:xfrm>
            <a:off x="3203847" y="3074153"/>
            <a:ext cx="1368153" cy="15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5820" y="19421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16 10mM xy40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0120" y="547708"/>
            <a:ext cx="1332559" cy="1440000"/>
          </a:xfrm>
          <a:prstGeom prst="rect">
            <a:avLst/>
          </a:prstGeom>
        </p:spPr>
      </p:pic>
      <p:pic>
        <p:nvPicPr>
          <p:cNvPr id="9" name="20141216 10mM xy40c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4878" r="2428"/>
          <a:stretch/>
        </p:blipFill>
        <p:spPr>
          <a:xfrm>
            <a:off x="1979712" y="548680"/>
            <a:ext cx="1368152" cy="1439028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169663"/>
              </p:ext>
            </p:extLst>
          </p:nvPr>
        </p:nvGraphicFramePr>
        <p:xfrm>
          <a:off x="4788024" y="88405"/>
          <a:ext cx="3422936" cy="2358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11" name="20141209 20 xy5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8"/>
          <a:srcRect l="9358" t="12781" r="-4" b="2740"/>
          <a:stretch/>
        </p:blipFill>
        <p:spPr>
          <a:xfrm>
            <a:off x="2018272" y="2663676"/>
            <a:ext cx="1370576" cy="1441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1413" y="4164119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13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9"/>
          <a:srcRect l="12746" t="8700" b="4527"/>
          <a:stretch/>
        </p:blipFill>
        <p:spPr>
          <a:xfrm>
            <a:off x="650120" y="2657359"/>
            <a:ext cx="1368152" cy="144759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382850" y="1178549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074703"/>
              </p:ext>
            </p:extLst>
          </p:nvPr>
        </p:nvGraphicFramePr>
        <p:xfrm>
          <a:off x="6231983" y="2301382"/>
          <a:ext cx="288032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346701"/>
              </p:ext>
            </p:extLst>
          </p:nvPr>
        </p:nvGraphicFramePr>
        <p:xfrm>
          <a:off x="3563888" y="2311460"/>
          <a:ext cx="2664296" cy="208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V="1">
            <a:off x="2667713" y="1171406"/>
            <a:ext cx="177740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47677" y="4774603"/>
            <a:ext cx="1332035" cy="1440000"/>
          </a:xfrm>
          <a:prstGeom prst="rect">
            <a:avLst/>
          </a:prstGeom>
        </p:spPr>
      </p:pic>
      <p:pic>
        <p:nvPicPr>
          <p:cNvPr id="26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3"/>
          <a:srcRect b="7926"/>
          <a:stretch/>
        </p:blipFill>
        <p:spPr>
          <a:xfrm>
            <a:off x="1976745" y="4774603"/>
            <a:ext cx="1354460" cy="144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62853" y="633108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99592" y="3419541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72403" y="3523576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55258" y="3038735"/>
            <a:ext cx="396471" cy="11524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845453" y="3132749"/>
            <a:ext cx="426826" cy="4246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003682"/>
              </p:ext>
            </p:extLst>
          </p:nvPr>
        </p:nvGraphicFramePr>
        <p:xfrm>
          <a:off x="5076056" y="4513155"/>
          <a:ext cx="2620076" cy="2152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48" name="Straight Arrow Connector 47"/>
          <p:cNvCxnSpPr/>
          <p:nvPr/>
        </p:nvCxnSpPr>
        <p:spPr>
          <a:xfrm flipH="1" flipV="1">
            <a:off x="1376752" y="5527887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2756583" y="5584805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1.Time Series of Rnr3-gfp Fluorescence Intensity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735612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2392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281243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50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.Cell cycle delay time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572000" y="1196752"/>
          <a:ext cx="4464496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24128" y="6165304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Rad9 deletion Strain</a:t>
            </a:r>
            <a:endParaRPr lang="zh-CN" altLang="en-US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275901"/>
              </p:ext>
            </p:extLst>
          </p:nvPr>
        </p:nvGraphicFramePr>
        <p:xfrm>
          <a:off x="-12500" y="1331640"/>
          <a:ext cx="4536504" cy="4450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0364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87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2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1hr HU pulse test with 20mM HU stimulation</a:t>
            </a:r>
            <a:endParaRPr lang="zh-CN" altLang="en-US" sz="3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615310"/>
              </p:ext>
            </p:extLst>
          </p:nvPr>
        </p:nvGraphicFramePr>
        <p:xfrm>
          <a:off x="1089498" y="1679038"/>
          <a:ext cx="6780179" cy="4750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92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577" y="1007475"/>
            <a:ext cx="7886700" cy="6758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Simplified model of </a:t>
            </a:r>
            <a:r>
              <a:rPr lang="en-US" altLang="zh-CN" dirty="0" smtClean="0"/>
              <a:t>S-phase </a:t>
            </a:r>
            <a:r>
              <a:rPr lang="en-US" altLang="zh-CN" dirty="0"/>
              <a:t>checkpoint pathway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5325760" y="2920182"/>
            <a:ext cx="3243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altLang="zh-CN" dirty="0"/>
              <a:t>Sml1 degradation function with different concentrations of HU;</a:t>
            </a:r>
          </a:p>
          <a:p>
            <a:pPr marL="257175" indent="-257175">
              <a:buAutoNum type="arabicPeriod"/>
            </a:pPr>
            <a:r>
              <a:rPr lang="en-US" altLang="zh-CN" dirty="0"/>
              <a:t>Rnr3 synthesis function with [HU];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96730" y="2683108"/>
            <a:ext cx="4534391" cy="3428804"/>
            <a:chOff x="145149" y="1375409"/>
            <a:chExt cx="6045854" cy="4571738"/>
          </a:xfrm>
        </p:grpSpPr>
        <p:grpSp>
          <p:nvGrpSpPr>
            <p:cNvPr id="21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111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9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8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07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20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6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直接连接符 48"/>
                      <p:cNvCxnSpPr>
                        <a:endCxn id="47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9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10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7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8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1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4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8" name="直接箭头连接符 37"/>
                      <p:cNvCxnSpPr>
                        <a:stCxn id="3" idx="0"/>
                        <a:endCxn id="27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7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5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5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7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8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9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0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2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3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90" name="直接箭头连接符 89"/>
                      <p:cNvCxnSpPr>
                        <a:stCxn id="7" idx="2"/>
                        <a:endCxn id="67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5" name="直接箭头连接符 94"/>
                      <p:cNvCxnSpPr>
                        <a:stCxn id="67" idx="2"/>
                        <a:endCxn id="68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直接箭头连接符 96"/>
                      <p:cNvCxnSpPr>
                        <a:stCxn id="67" idx="2"/>
                        <a:endCxn id="69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直接箭头连接符 98"/>
                      <p:cNvCxnSpPr>
                        <a:stCxn id="68" idx="2"/>
                        <a:endCxn id="70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直接箭头连接符 100"/>
                      <p:cNvCxnSpPr>
                        <a:stCxn id="69" idx="2"/>
                        <a:endCxn id="70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直接箭头连接符 104"/>
                      <p:cNvCxnSpPr>
                        <a:stCxn id="70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24" name="直接连接符 23"/>
            <p:cNvCxnSpPr>
              <a:stCxn id="70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endCxn id="72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左大括号 43"/>
          <p:cNvSpPr/>
          <p:nvPr/>
        </p:nvSpPr>
        <p:spPr>
          <a:xfrm>
            <a:off x="6313364" y="4433803"/>
            <a:ext cx="86710" cy="1127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文本框 70"/>
          <p:cNvSpPr txBox="1"/>
          <p:nvPr/>
        </p:nvSpPr>
        <p:spPr>
          <a:xfrm>
            <a:off x="5325760" y="4550025"/>
            <a:ext cx="3243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</a:p>
          <a:p>
            <a:r>
              <a:rPr lang="en-US" altLang="zh-CN" dirty="0"/>
              <a:t>        [HU]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Response of checkpoint pathway in mutant strain.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82977" y="4339465"/>
            <a:ext cx="13930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zh-CN" sz="1350" dirty="0"/>
              <a:t>mrc1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rad9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 rad9Δ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</a:t>
            </a:r>
            <a:r>
              <a:rPr lang="el-GR" altLang="zh-CN" sz="1350" dirty="0"/>
              <a:t>Δ</a:t>
            </a:r>
            <a:r>
              <a:rPr lang="en-US" altLang="zh-CN" sz="1350" dirty="0"/>
              <a:t> rad53</a:t>
            </a:r>
            <a:r>
              <a:rPr lang="el-GR" altLang="zh-CN" sz="1350" dirty="0"/>
              <a:t>Δ</a:t>
            </a:r>
            <a:endParaRPr lang="zh-CN" altLang="zh-CN" sz="1350" dirty="0"/>
          </a:p>
        </p:txBody>
      </p:sp>
      <p:sp>
        <p:nvSpPr>
          <p:cNvPr id="48" name="矩形 47"/>
          <p:cNvSpPr/>
          <p:nvPr/>
        </p:nvSpPr>
        <p:spPr>
          <a:xfrm>
            <a:off x="715905" y="5319289"/>
            <a:ext cx="91806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862257" y="5480328"/>
            <a:ext cx="829693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0321" y="5118846"/>
            <a:ext cx="9955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9527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WT </a:t>
            </a:r>
            <a:r>
              <a:rPr lang="en-US" altLang="zh-CN" sz="3600" dirty="0"/>
              <a:t>Rad9</a:t>
            </a:r>
            <a:r>
              <a:rPr lang="zh-CN" altLang="en-US" sz="2400" dirty="0"/>
              <a:t>△ </a:t>
            </a:r>
            <a:r>
              <a:rPr lang="zh-CN" altLang="en-US" sz="2400" dirty="0" smtClean="0"/>
              <a:t> </a:t>
            </a:r>
            <a:r>
              <a:rPr lang="en-US" altLang="zh-CN" sz="3600" dirty="0" smtClean="0"/>
              <a:t>Mrc1</a:t>
            </a:r>
            <a:r>
              <a:rPr lang="zh-CN" altLang="en-US" sz="2400" dirty="0" smtClean="0"/>
              <a:t>△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10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and 20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HU stimulation(single-cell)</a:t>
            </a:r>
            <a:endParaRPr lang="zh-CN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83991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066231"/>
              </p:ext>
            </p:extLst>
          </p:nvPr>
        </p:nvGraphicFramePr>
        <p:xfrm>
          <a:off x="145917" y="2490282"/>
          <a:ext cx="4727640" cy="436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687238"/>
              </p:ext>
            </p:extLst>
          </p:nvPr>
        </p:nvGraphicFramePr>
        <p:xfrm>
          <a:off x="4737370" y="2412460"/>
          <a:ext cx="4406630" cy="4445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99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510435"/>
              </p:ext>
            </p:extLst>
          </p:nvPr>
        </p:nvGraphicFramePr>
        <p:xfrm>
          <a:off x="168331" y="85625"/>
          <a:ext cx="8722750" cy="655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80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344543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85961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1101" y="833404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7" y="629124"/>
            <a:ext cx="7886700" cy="509013"/>
          </a:xfrm>
        </p:spPr>
        <p:txBody>
          <a:bodyPr/>
          <a:lstStyle/>
          <a:p>
            <a:r>
              <a:rPr lang="en-US" altLang="zh-CN" dirty="0"/>
              <a:t>Rad9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015356"/>
              </p:ext>
            </p:extLst>
          </p:nvPr>
        </p:nvGraphicFramePr>
        <p:xfrm>
          <a:off x="194553" y="1459149"/>
          <a:ext cx="4484451" cy="4688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939679"/>
              </p:ext>
            </p:extLst>
          </p:nvPr>
        </p:nvGraphicFramePr>
        <p:xfrm>
          <a:off x="4617687" y="1585608"/>
          <a:ext cx="4351216" cy="450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34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531846"/>
            <a:ext cx="7886700" cy="4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Mrc1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4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8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61044"/>
              </p:ext>
            </p:extLst>
          </p:nvPr>
        </p:nvGraphicFramePr>
        <p:xfrm>
          <a:off x="294640" y="1039494"/>
          <a:ext cx="8656320" cy="561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/>
        </p:nvSpPr>
        <p:spPr>
          <a:xfrm>
            <a:off x="1257300" y="152400"/>
            <a:ext cx="7886700" cy="846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/>
              <a:t>Wild Type with 20 </a:t>
            </a:r>
            <a:r>
              <a:rPr lang="en-US" altLang="zh-CN" sz="3600" b="1" dirty="0" err="1" smtClean="0"/>
              <a:t>mM</a:t>
            </a:r>
            <a:r>
              <a:rPr lang="en-US" altLang="zh-CN" sz="3600" b="1" dirty="0" smtClean="0"/>
              <a:t> HU(33 cells) 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5034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" y="266701"/>
            <a:ext cx="4950239" cy="3279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66701"/>
            <a:ext cx="3759200" cy="3431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95" y="3781960"/>
            <a:ext cx="4275533" cy="28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0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Polynomial Curve Fitting with different degree n 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9199"/>
            <a:ext cx="8092440" cy="467804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Time series Curve Fitting</a:t>
            </a:r>
            <a:endParaRPr lang="zh-CN" alt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66" y="1748790"/>
            <a:ext cx="4863141" cy="4775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4744"/>
          <a:stretch/>
        </p:blipFill>
        <p:spPr>
          <a:xfrm>
            <a:off x="4786009" y="1800156"/>
            <a:ext cx="4260874" cy="4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3" y="6986"/>
            <a:ext cx="3976723" cy="390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0"/>
            <a:ext cx="3988072" cy="3911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3911866"/>
            <a:ext cx="3653783" cy="2740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3911866"/>
            <a:ext cx="3653783" cy="27403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94960" y="2868930"/>
            <a:ext cx="617220" cy="7772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94960" y="5977890"/>
            <a:ext cx="531037" cy="53721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5051" y="312988"/>
            <a:ext cx="8092440" cy="1003894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8 or 9</a:t>
            </a:r>
            <a:r>
              <a:rPr lang="zh-CN" altLang="en-US" sz="1800" dirty="0" smtClean="0"/>
              <a:t>？ </a:t>
            </a:r>
            <a:r>
              <a:rPr lang="en-US" altLang="zh-CN" sz="1800" dirty="0" smtClean="0"/>
              <a:t>Degree 9 curve fitting works nicely.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" y="1046167"/>
            <a:ext cx="3840479" cy="288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1046167"/>
            <a:ext cx="3840480" cy="2880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" y="4049961"/>
            <a:ext cx="3744052" cy="28080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3986187"/>
            <a:ext cx="3840480" cy="28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2014/7/18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4" y="4112650"/>
            <a:ext cx="3748800" cy="281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4052057"/>
            <a:ext cx="3748800" cy="2811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    </a:t>
            </a:r>
          </a:p>
          <a:p>
            <a:pPr algn="ctr"/>
            <a:r>
              <a:rPr lang="en-US" altLang="zh-CN" sz="2800" dirty="0" smtClean="0"/>
              <a:t>Example 1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150182"/>
            <a:ext cx="3830904" cy="2873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1150182"/>
            <a:ext cx="3830904" cy="28731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130" y="3188970"/>
            <a:ext cx="491490" cy="4000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685300" y="4124365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158986" y="4664332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7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3941828"/>
            <a:ext cx="3748800" cy="2811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</a:t>
            </a:r>
          </a:p>
          <a:p>
            <a:pPr algn="ctr"/>
            <a:r>
              <a:rPr lang="en-US" altLang="zh-CN" sz="2800" dirty="0" smtClean="0"/>
              <a:t>Example 2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1130228"/>
            <a:ext cx="3748800" cy="281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8" y="1130228"/>
            <a:ext cx="3748800" cy="281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8" y="3941828"/>
            <a:ext cx="3748800" cy="2811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92600" y="4635149"/>
            <a:ext cx="424140" cy="37459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875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curve fitting(n=9)</a:t>
            </a:r>
            <a:endParaRPr lang="zh-CN" altLang="en-US" sz="28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382255"/>
              </p:ext>
            </p:extLst>
          </p:nvPr>
        </p:nvGraphicFramePr>
        <p:xfrm>
          <a:off x="424369" y="1055711"/>
          <a:ext cx="8223521" cy="56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38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182325"/>
              </p:ext>
            </p:extLst>
          </p:nvPr>
        </p:nvGraphicFramePr>
        <p:xfrm>
          <a:off x="371475" y="95250"/>
          <a:ext cx="8401049" cy="666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83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418539" y="253934"/>
            <a:ext cx="7886700" cy="63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1690910"/>
            <a:ext cx="3072000" cy="2304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4246125"/>
            <a:ext cx="3072000" cy="230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1696990"/>
            <a:ext cx="3072000" cy="230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4246125"/>
            <a:ext cx="3072000" cy="230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/>
          <a:stretch/>
        </p:blipFill>
        <p:spPr>
          <a:xfrm>
            <a:off x="6031149" y="1703070"/>
            <a:ext cx="3013634" cy="230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/>
          <a:stretch/>
        </p:blipFill>
        <p:spPr>
          <a:xfrm>
            <a:off x="6050604" y="4246125"/>
            <a:ext cx="297472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r="1"/>
          <a:stretch/>
        </p:blipFill>
        <p:spPr>
          <a:xfrm>
            <a:off x="238429" y="1573814"/>
            <a:ext cx="3005847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/>
          <a:stretch/>
        </p:blipFill>
        <p:spPr>
          <a:xfrm>
            <a:off x="252919" y="4168304"/>
            <a:ext cx="2976868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1573814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1573814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4168304"/>
            <a:ext cx="3072000" cy="2304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752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1485157"/>
            <a:ext cx="3072000" cy="230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4223457"/>
            <a:ext cx="3072000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93" y="148515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/>
          <a:stretch/>
        </p:blipFill>
        <p:spPr>
          <a:xfrm>
            <a:off x="3300013" y="4223457"/>
            <a:ext cx="296908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1485157"/>
            <a:ext cx="3076571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4223457"/>
            <a:ext cx="3072000" cy="230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37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1417807"/>
            <a:ext cx="3076571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4145637"/>
            <a:ext cx="3076571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141780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4145637"/>
            <a:ext cx="3072000" cy="2304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85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065"/>
            <a:ext cx="2918400" cy="218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1882"/>
            <a:ext cx="2918400" cy="218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4041882"/>
            <a:ext cx="2834936" cy="2188800"/>
          </a:xfrm>
          <a:prstGeom prst="rect">
            <a:avLst/>
          </a:prstGeom>
        </p:spPr>
      </p:pic>
      <p:pic>
        <p:nvPicPr>
          <p:cNvPr id="14" name="Content Placeholder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1515065"/>
            <a:ext cx="2834936" cy="218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1543865"/>
            <a:ext cx="288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4070682"/>
            <a:ext cx="2880000" cy="216000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180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4073356"/>
            <a:ext cx="3072000" cy="2304000"/>
          </a:xfrm>
          <a:prstGeom prst="rect">
            <a:avLst/>
          </a:prstGeom>
        </p:spPr>
      </p:pic>
      <p:pic>
        <p:nvPicPr>
          <p:cNvPr id="5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1403891"/>
            <a:ext cx="3072000" cy="2304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0" y="1403891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28" y="4073356"/>
            <a:ext cx="3081142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47" y="1403891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/>
          <a:stretch/>
        </p:blipFill>
        <p:spPr>
          <a:xfrm>
            <a:off x="6120870" y="4073356"/>
            <a:ext cx="2978809" cy="2304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12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8306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3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1613089"/>
            <a:ext cx="3072000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1534539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4168304"/>
            <a:ext cx="3072000" cy="230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1534539"/>
            <a:ext cx="3072000" cy="230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4097052"/>
            <a:ext cx="3167002" cy="23752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6453" y="1408808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6596453" y="3964023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2015/2/9 10:00</a:t>
            </a:r>
            <a:br>
              <a:rPr lang="en-US" altLang="zh-CN" dirty="0" smtClean="0"/>
            </a:br>
            <a:r>
              <a:rPr lang="zh-CN" altLang="en-US" dirty="0" smtClean="0"/>
              <a:t>与李老师讨论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0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35047"/>
            <a:ext cx="2431915" cy="2427486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[Rnr3-gfp]/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First Cell Cycle After HU Stimulation</a:t>
            </a:r>
            <a:endParaRPr lang="zh-CN" altLang="en-US" sz="18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531380"/>
              </p:ext>
            </p:extLst>
          </p:nvPr>
        </p:nvGraphicFramePr>
        <p:xfrm>
          <a:off x="2431915" y="1192694"/>
          <a:ext cx="3101009" cy="2971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490149"/>
              </p:ext>
            </p:extLst>
          </p:nvPr>
        </p:nvGraphicFramePr>
        <p:xfrm>
          <a:off x="2341651" y="4143984"/>
          <a:ext cx="3142034" cy="2714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092254"/>
              </p:ext>
            </p:extLst>
          </p:nvPr>
        </p:nvGraphicFramePr>
        <p:xfrm>
          <a:off x="5555852" y="1212112"/>
          <a:ext cx="3247906" cy="2750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0266"/>
              </p:ext>
            </p:extLst>
          </p:nvPr>
        </p:nvGraphicFramePr>
        <p:xfrm>
          <a:off x="5613990" y="4104168"/>
          <a:ext cx="3296094" cy="2753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934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4704" r="6380" b="6407"/>
          <a:stretch/>
        </p:blipFill>
        <p:spPr>
          <a:xfrm>
            <a:off x="2672164" y="2348087"/>
            <a:ext cx="2006123" cy="1750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0247" y="970563"/>
            <a:ext cx="3753753" cy="40103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d[Rnr3-gfp]/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50792" y="648866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1972" y="6159932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4773"/>
              </p:ext>
            </p:extLst>
          </p:nvPr>
        </p:nvGraphicFramePr>
        <p:xfrm>
          <a:off x="422259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148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47</a:t>
                      </a:r>
                      <a:endParaRPr lang="zh-CN" altLang="en-US" sz="1050" dirty="0"/>
                    </a:p>
                  </a:txBody>
                  <a:tcPr/>
                </a:tc>
              </a:tr>
              <a:tr h="243629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109.36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27093" y="6488668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8115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5953" y="651053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3791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332" y="1241598"/>
            <a:ext cx="0" cy="5616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477761" y="1575008"/>
            <a:ext cx="12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Time/event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221336" y="503302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BUD1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03973" y="30521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~MAX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5118" r="6841" b="5086"/>
          <a:stretch/>
        </p:blipFill>
        <p:spPr>
          <a:xfrm>
            <a:off x="411572" y="2319843"/>
            <a:ext cx="2044549" cy="1754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6357" b="6250"/>
          <a:stretch/>
        </p:blipFill>
        <p:spPr>
          <a:xfrm>
            <a:off x="400048" y="4275461"/>
            <a:ext cx="2056073" cy="188447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59320"/>
              </p:ext>
            </p:extLst>
          </p:nvPr>
        </p:nvGraphicFramePr>
        <p:xfrm>
          <a:off x="2627592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34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38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131.05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5197" r="6792" b="5685"/>
          <a:stretch/>
        </p:blipFill>
        <p:spPr>
          <a:xfrm>
            <a:off x="2566068" y="4365752"/>
            <a:ext cx="2186685" cy="18562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7" r="6884" b="4988"/>
          <a:stretch/>
        </p:blipFill>
        <p:spPr>
          <a:xfrm>
            <a:off x="2533926" y="2329436"/>
            <a:ext cx="2144361" cy="1819073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7779"/>
              </p:ext>
            </p:extLst>
          </p:nvPr>
        </p:nvGraphicFramePr>
        <p:xfrm>
          <a:off x="4862700" y="1555173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148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4732" r="6474" b="6010"/>
          <a:stretch/>
        </p:blipFill>
        <p:spPr>
          <a:xfrm>
            <a:off x="4862700" y="4362923"/>
            <a:ext cx="2138111" cy="18590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5125" r="6994" b="5174"/>
          <a:stretch/>
        </p:blipFill>
        <p:spPr>
          <a:xfrm>
            <a:off x="4862700" y="2360435"/>
            <a:ext cx="2138111" cy="1729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4928" r="5316" b="5592"/>
          <a:stretch/>
        </p:blipFill>
        <p:spPr>
          <a:xfrm>
            <a:off x="4862700" y="2360435"/>
            <a:ext cx="2138111" cy="1765328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17943"/>
              </p:ext>
            </p:extLst>
          </p:nvPr>
        </p:nvGraphicFramePr>
        <p:xfrm>
          <a:off x="7000811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283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4525" r="7102" b="6542"/>
          <a:stretch/>
        </p:blipFill>
        <p:spPr>
          <a:xfrm>
            <a:off x="6950637" y="4362923"/>
            <a:ext cx="2193363" cy="18268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3821" r="6977" b="4264"/>
          <a:stretch/>
        </p:blipFill>
        <p:spPr>
          <a:xfrm>
            <a:off x="6927787" y="2348087"/>
            <a:ext cx="2216213" cy="17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7325" y="316930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0706" y="3212138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5774" y="3142850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79201" y="321213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8097" y="324356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5232" y="3215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5679" r="7103" b="6376"/>
          <a:stretch/>
        </p:blipFill>
        <p:spPr>
          <a:xfrm>
            <a:off x="32089" y="1032514"/>
            <a:ext cx="2105056" cy="18563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5827" y="382772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4335614" y="1007656"/>
            <a:ext cx="2384163" cy="191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4262" r="6934" b="4930"/>
          <a:stretch/>
        </p:blipFill>
        <p:spPr>
          <a:xfrm>
            <a:off x="2137146" y="1007656"/>
            <a:ext cx="2190306" cy="1951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593" r="8124" b="5936"/>
          <a:stretch/>
        </p:blipFill>
        <p:spPr>
          <a:xfrm>
            <a:off x="6603360" y="981200"/>
            <a:ext cx="2540640" cy="19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9543" y="2094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FACS Comparison- Rad53 T354A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327538"/>
              </p:ext>
            </p:extLst>
          </p:nvPr>
        </p:nvGraphicFramePr>
        <p:xfrm>
          <a:off x="4812030" y="1535047"/>
          <a:ext cx="4160520" cy="517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237015"/>
              </p:ext>
            </p:extLst>
          </p:nvPr>
        </p:nvGraphicFramePr>
        <p:xfrm>
          <a:off x="340242" y="1095154"/>
          <a:ext cx="4157330" cy="3200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98167"/>
              </p:ext>
            </p:extLst>
          </p:nvPr>
        </p:nvGraphicFramePr>
        <p:xfrm>
          <a:off x="510361" y="4268971"/>
          <a:ext cx="3870251" cy="258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4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Rad53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T354A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1540392" cy="4284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6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3144" y="1368425"/>
            <a:ext cx="1540392" cy="428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328859"/>
              </p:ext>
            </p:extLst>
          </p:nvPr>
        </p:nvGraphicFramePr>
        <p:xfrm>
          <a:off x="0" y="1796902"/>
          <a:ext cx="4572000" cy="4952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870675"/>
              </p:ext>
            </p:extLst>
          </p:nvPr>
        </p:nvGraphicFramePr>
        <p:xfrm>
          <a:off x="4435732" y="1754484"/>
          <a:ext cx="4708268" cy="4954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1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3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WT and Rad53 T354A 10mM 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897" y="1446140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Threshold: </a:t>
            </a:r>
            <a:r>
              <a:rPr lang="en-US" altLang="zh-CN" dirty="0" smtClean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0180" y="2125372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10mM HU</a:t>
            </a:r>
            <a:endParaRPr lang="zh-CN" alt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652237"/>
              </p:ext>
            </p:extLst>
          </p:nvPr>
        </p:nvGraphicFramePr>
        <p:xfrm>
          <a:off x="447897" y="2771703"/>
          <a:ext cx="3801935" cy="372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62922" y="2771703"/>
            <a:ext cx="2409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 smtClean="0"/>
              <a:t>8/38 ~ %21.05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 smtClean="0"/>
              <a:t>11/38 ~ %28.95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 smtClean="0"/>
              <a:t>12/38 ~ %31.58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/>
              <a:t>7</a:t>
            </a:r>
            <a:r>
              <a:rPr lang="en-US" altLang="zh-CN" dirty="0" smtClean="0"/>
              <a:t>/38 ~ %16.42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91247" y="2771703"/>
            <a:ext cx="2409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/>
              <a:t>18/38 ~ %</a:t>
            </a:r>
            <a:r>
              <a:rPr lang="en-US" altLang="zh-CN" dirty="0" smtClean="0"/>
              <a:t>47.37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/>
              <a:t>20/38 ~ %</a:t>
            </a:r>
            <a:r>
              <a:rPr lang="en-US" altLang="zh-CN" dirty="0" smtClean="0"/>
              <a:t>52.63</a:t>
            </a:r>
          </a:p>
        </p:txBody>
      </p:sp>
    </p:spTree>
    <p:extLst>
      <p:ext uri="{BB962C8B-B14F-4D97-AF65-F5344CB8AC3E}">
        <p14:creationId xmlns:p14="http://schemas.microsoft.com/office/powerpoint/2010/main" val="29787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357" y="91440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20mM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/32 ~ %9.38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19/32 ~ %59.38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5/32 ~ %15.62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/32 ~ %15.62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24/32 ~ %75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8/32 ~ %25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645894"/>
              </p:ext>
            </p:extLst>
          </p:nvPr>
        </p:nvGraphicFramePr>
        <p:xfrm>
          <a:off x="407051" y="1560731"/>
          <a:ext cx="4091939" cy="4020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6992"/>
            <a:ext cx="7149846" cy="946977"/>
          </a:xfrm>
        </p:spPr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5481"/>
            <a:ext cx="7886700" cy="3136519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使</a:t>
            </a:r>
            <a:r>
              <a:rPr lang="zh-CN" altLang="en-US" dirty="0" smtClean="0"/>
              <a:t>用相差相位镜拍摄（相差圈</a:t>
            </a:r>
            <a:r>
              <a:rPr lang="en-US" altLang="zh-CN" dirty="0" smtClean="0"/>
              <a:t>+</a:t>
            </a:r>
            <a:r>
              <a:rPr lang="zh-CN" altLang="en-US" dirty="0" smtClean="0"/>
              <a:t>物镜）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、拍摄的明场结果用</a:t>
            </a:r>
            <a:r>
              <a:rPr lang="en-US" altLang="zh-CN" dirty="0"/>
              <a:t> </a:t>
            </a:r>
            <a:r>
              <a:rPr lang="en-US" altLang="zh-CN" dirty="0" smtClean="0"/>
              <a:t>Image J </a:t>
            </a:r>
            <a:r>
              <a:rPr lang="zh-CN" altLang="en-US" dirty="0" smtClean="0"/>
              <a:t>处理得到</a:t>
            </a:r>
            <a:r>
              <a:rPr lang="en-US" altLang="zh-CN" dirty="0"/>
              <a:t> </a:t>
            </a:r>
            <a:r>
              <a:rPr lang="en-US" altLang="zh-CN" dirty="0" smtClean="0"/>
              <a:t>Mask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MATLAB </a:t>
            </a:r>
            <a:r>
              <a:rPr lang="en-US" altLang="zh-CN" dirty="0" err="1" smtClean="0"/>
              <a:t>cell_tracker</a:t>
            </a:r>
            <a:r>
              <a:rPr lang="en-US" altLang="zh-CN" dirty="0" smtClean="0"/>
              <a:t> </a:t>
            </a:r>
            <a:r>
              <a:rPr lang="zh-CN" altLang="en-US" dirty="0"/>
              <a:t>方</a:t>
            </a:r>
            <a:r>
              <a:rPr lang="zh-CN" altLang="en-US" dirty="0" smtClean="0"/>
              <a:t>法用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去匹配荧光图片（荧光图片经过转换为灰度图（</a:t>
            </a:r>
            <a:r>
              <a:rPr lang="en-US" altLang="zh-CN" dirty="0" smtClean="0"/>
              <a:t>8bit or 16bit</a:t>
            </a:r>
            <a:r>
              <a:rPr lang="zh-CN" altLang="en-US" dirty="0" smtClean="0"/>
              <a:t>））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、输出结果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4684550"/>
            <a:ext cx="7149846" cy="814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/>
              <a:t>待解决问题</a:t>
            </a:r>
            <a:endParaRPr lang="zh-CN" alt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5498591"/>
            <a:ext cx="7886700" cy="1011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处理的边界效果不好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3747" y="100584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Rad53 T354A</a:t>
            </a:r>
          </a:p>
          <a:p>
            <a:pPr algn="ctr"/>
            <a:r>
              <a:rPr lang="en-US" altLang="zh-CN" dirty="0" smtClean="0"/>
              <a:t>10mM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 smtClean="0"/>
              <a:t>1/10 ~ %10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2/10 ~ %20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 smtClean="0"/>
              <a:t>7/10 ~ %70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9/10 ~ %90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1/10 ~ %10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449840"/>
              </p:ext>
            </p:extLst>
          </p:nvPr>
        </p:nvGraphicFramePr>
        <p:xfrm>
          <a:off x="395005" y="1652171"/>
          <a:ext cx="3811235" cy="3984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67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Model Analysis</a:t>
            </a:r>
            <a:endParaRPr lang="zh-CN" alt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581014" y="281763"/>
            <a:ext cx="946298" cy="1774758"/>
            <a:chOff x="7102549" y="483781"/>
            <a:chExt cx="946298" cy="1774758"/>
          </a:xfrm>
        </p:grpSpPr>
        <p:sp>
          <p:nvSpPr>
            <p:cNvPr id="4" name="Rectangle 3"/>
            <p:cNvSpPr/>
            <p:nvPr/>
          </p:nvSpPr>
          <p:spPr>
            <a:xfrm>
              <a:off x="7102549" y="584791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ssDNA</a:t>
              </a:r>
              <a:endParaRPr lang="zh-CN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02549" y="1907665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Rad53</a:t>
              </a:r>
              <a:endParaRPr lang="zh-CN" altLang="en-US" dirty="0"/>
            </a:p>
          </p:txBody>
        </p:sp>
        <p:cxnSp>
          <p:nvCxnSpPr>
            <p:cNvPr id="9" name="Curved Connector 8"/>
            <p:cNvCxnSpPr>
              <a:stCxn id="7" idx="3"/>
              <a:endCxn id="7" idx="2"/>
            </p:cNvCxnSpPr>
            <p:nvPr/>
          </p:nvCxnSpPr>
          <p:spPr>
            <a:xfrm flipH="1">
              <a:off x="7575698" y="2083102"/>
              <a:ext cx="473149" cy="175437"/>
            </a:xfrm>
            <a:prstGeom prst="curvedConnector4">
              <a:avLst>
                <a:gd name="adj1" fmla="val -50562"/>
                <a:gd name="adj2" fmla="val 321213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4" idx="3"/>
              <a:endCxn id="7" idx="0"/>
            </p:cNvCxnSpPr>
            <p:nvPr/>
          </p:nvCxnSpPr>
          <p:spPr>
            <a:xfrm flipH="1">
              <a:off x="7575698" y="760228"/>
              <a:ext cx="473149" cy="1147437"/>
            </a:xfrm>
            <a:prstGeom prst="curvedConnector4">
              <a:avLst>
                <a:gd name="adj1" fmla="val -48315"/>
                <a:gd name="adj2" fmla="val 80811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" idx="1"/>
              <a:endCxn id="7" idx="1"/>
            </p:cNvCxnSpPr>
            <p:nvPr/>
          </p:nvCxnSpPr>
          <p:spPr>
            <a:xfrm rot="10800000" flipV="1">
              <a:off x="7102549" y="760228"/>
              <a:ext cx="12700" cy="1322874"/>
            </a:xfrm>
            <a:prstGeom prst="bentConnector3">
              <a:avLst>
                <a:gd name="adj1" fmla="val 3306976"/>
              </a:avLst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102549" y="483781"/>
              <a:ext cx="0" cy="552893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zh-CN" alt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1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𝑯𝑼</m:t>
                                        </m:r>
                                      </m:den>
                                    </m:f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(1−[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𝑅𝑎𝑑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])−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  <a:blipFill rotWithShape="0">
                <a:blip r:embed="rId3"/>
                <a:stretch>
                  <a:fillRect r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3487479" y="1131928"/>
            <a:ext cx="648586" cy="431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𝑊𝑖𝑙𝑑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=19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36" y="3281877"/>
            <a:ext cx="4020508" cy="29236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28" y="3306804"/>
            <a:ext cx="3986229" cy="28986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31" y="3380430"/>
            <a:ext cx="3902733" cy="28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475698"/>
            <a:ext cx="3429451" cy="25083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4" y="448809"/>
            <a:ext cx="3466214" cy="2535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ad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53 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354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altLang="zh-CN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1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2015/3/17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2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本学期工作计划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38" y="2475833"/>
            <a:ext cx="3585277" cy="1483594"/>
          </a:xfrm>
        </p:spPr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期检验点通路研究</a:t>
            </a:r>
            <a:endParaRPr lang="en-US" altLang="zh-CN" dirty="0" smtClean="0"/>
          </a:p>
        </p:txBody>
      </p:sp>
      <p:grpSp>
        <p:nvGrpSpPr>
          <p:cNvPr id="4" name="组合 41"/>
          <p:cNvGrpSpPr/>
          <p:nvPr/>
        </p:nvGrpSpPr>
        <p:grpSpPr>
          <a:xfrm>
            <a:off x="3867215" y="2420162"/>
            <a:ext cx="4991650" cy="3428804"/>
            <a:chOff x="145149" y="1375409"/>
            <a:chExt cx="6045854" cy="4571738"/>
          </a:xfrm>
        </p:grpSpPr>
        <p:grpSp>
          <p:nvGrpSpPr>
            <p:cNvPr id="5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8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1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2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14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5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16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17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直接连接符 48"/>
                      <p:cNvCxnSpPr>
                        <a:endCxn id="30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2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3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4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smtClean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5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6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7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8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29" name="直接箭头连接符 37"/>
                      <p:cNvCxnSpPr>
                        <a:stCxn id="13" idx="0"/>
                        <a:endCxn id="25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3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4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5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6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7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8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9" name="直接箭头连接符 89"/>
                      <p:cNvCxnSpPr>
                        <a:stCxn id="22" idx="2"/>
                        <a:endCxn id="33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94"/>
                      <p:cNvCxnSpPr>
                        <a:stCxn id="33" idx="2"/>
                        <a:endCxn id="34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接箭头连接符 96"/>
                      <p:cNvCxnSpPr>
                        <a:stCxn id="33" idx="2"/>
                        <a:endCxn id="35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直接箭头连接符 98"/>
                      <p:cNvCxnSpPr>
                        <a:stCxn id="34" idx="2"/>
                        <a:endCxn id="36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直接箭头连接符 100"/>
                      <p:cNvCxnSpPr>
                        <a:stCxn id="35" idx="2"/>
                        <a:endCxn id="36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直接箭头连接符 104"/>
                      <p:cNvCxnSpPr>
                        <a:stCxn id="36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6" name="直接连接符 23"/>
            <p:cNvCxnSpPr>
              <a:stCxn id="36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28"/>
            <p:cNvCxnSpPr>
              <a:endCxn id="37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7"/>
          <p:cNvSpPr/>
          <p:nvPr/>
        </p:nvSpPr>
        <p:spPr>
          <a:xfrm>
            <a:off x="4110615" y="5066175"/>
            <a:ext cx="95881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73"/>
          <p:cNvSpPr/>
          <p:nvPr/>
        </p:nvSpPr>
        <p:spPr>
          <a:xfrm>
            <a:off x="6256967" y="5227214"/>
            <a:ext cx="866520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5031" y="4865732"/>
            <a:ext cx="1039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  <p:pic>
        <p:nvPicPr>
          <p:cNvPr id="48" name="内容占位符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248" y="3494311"/>
            <a:ext cx="2976649" cy="248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/>
          <p:nvPr/>
        </p:nvSpPr>
        <p:spPr>
          <a:xfrm>
            <a:off x="5541872" y="4345345"/>
            <a:ext cx="1426139" cy="63212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实验部分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58299"/>
              </p:ext>
            </p:extLst>
          </p:nvPr>
        </p:nvGraphicFramePr>
        <p:xfrm>
          <a:off x="1513960" y="1925087"/>
          <a:ext cx="6312311" cy="599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422861"/>
              </p:ext>
            </p:extLst>
          </p:nvPr>
        </p:nvGraphicFramePr>
        <p:xfrm>
          <a:off x="934065" y="2679139"/>
          <a:ext cx="2920179" cy="242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153196"/>
              </p:ext>
            </p:extLst>
          </p:nvPr>
        </p:nvGraphicFramePr>
        <p:xfrm>
          <a:off x="3771200" y="2752039"/>
          <a:ext cx="2767251" cy="2055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6508543" y="2679139"/>
            <a:ext cx="2635457" cy="211694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2654230"/>
              </p:ext>
            </p:extLst>
          </p:nvPr>
        </p:nvGraphicFramePr>
        <p:xfrm>
          <a:off x="1" y="2679139"/>
          <a:ext cx="10717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9" name="Picture 8"/>
          <p:cNvPicPr>
            <a:picLocks noGrp="1"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72780" y="5025832"/>
            <a:ext cx="2362669" cy="183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047345" y="5025833"/>
            <a:ext cx="4523600" cy="159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、获得</a:t>
            </a:r>
            <a:r>
              <a:rPr lang="en-US" altLang="zh-CN" dirty="0" smtClean="0"/>
              <a:t>Rad53 T354A</a:t>
            </a:r>
            <a:r>
              <a:rPr lang="zh-CN" altLang="en-US" dirty="0" smtClean="0"/>
              <a:t>菌株数据，检查</a:t>
            </a:r>
            <a:r>
              <a:rPr lang="en-US" altLang="zh-CN" dirty="0" smtClean="0"/>
              <a:t>Rad53</a:t>
            </a:r>
            <a:r>
              <a:rPr lang="zh-CN" altLang="en-US" dirty="0"/>
              <a:t>磷酸</a:t>
            </a:r>
            <a:r>
              <a:rPr lang="zh-CN" altLang="en-US" dirty="0" smtClean="0"/>
              <a:t>化对激活阈值以及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 smtClean="0"/>
              <a:t>双峰分布的影响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、统计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/>
              <a:t>跳</a:t>
            </a:r>
            <a:r>
              <a:rPr lang="zh-CN" altLang="en-US" dirty="0" smtClean="0"/>
              <a:t>转情况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1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理论部分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ODE</a:t>
            </a:r>
            <a:r>
              <a:rPr lang="zh-CN" altLang="en-US" dirty="0" smtClean="0"/>
              <a:t>出发，</a:t>
            </a:r>
            <a:r>
              <a:rPr lang="en-US" altLang="zh-CN" dirty="0" smtClean="0"/>
              <a:t>Fitting </a:t>
            </a:r>
            <a:r>
              <a:rPr lang="zh-CN" altLang="en-US" dirty="0" smtClean="0"/>
              <a:t>实验，能解释实验出现的结果；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Gillespie</a:t>
            </a:r>
            <a:r>
              <a:rPr lang="zh-CN" altLang="en-US" dirty="0" smtClean="0"/>
              <a:t>模拟两个稳态之间跳转的情况。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170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2015/3/27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81" y="10940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Rad53 T354A  6 10 20 </a:t>
            </a:r>
            <a:r>
              <a:rPr lang="en-US" altLang="zh-CN" sz="2800" dirty="0" err="1" smtClean="0"/>
              <a:t>mM</a:t>
            </a:r>
            <a:r>
              <a:rPr lang="en-US" altLang="zh-CN" sz="2800" dirty="0" smtClean="0"/>
              <a:t> HU &amp; </a:t>
            </a:r>
            <a:br>
              <a:rPr lang="en-US" altLang="zh-CN" sz="2800" dirty="0" smtClean="0"/>
            </a:br>
            <a:r>
              <a:rPr lang="en-US" altLang="zh-CN" sz="2800" dirty="0"/>
              <a:t> </a:t>
            </a:r>
            <a:r>
              <a:rPr lang="en-US" altLang="zh-CN" sz="2800" dirty="0" smtClean="0"/>
              <a:t>      WT 10 20mM HU</a:t>
            </a:r>
            <a:endParaRPr lang="zh-CN" altLang="en-US" sz="2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76151"/>
              </p:ext>
            </p:extLst>
          </p:nvPr>
        </p:nvGraphicFramePr>
        <p:xfrm>
          <a:off x="-55795" y="1943099"/>
          <a:ext cx="4924975" cy="4465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396757"/>
              </p:ext>
            </p:extLst>
          </p:nvPr>
        </p:nvGraphicFramePr>
        <p:xfrm>
          <a:off x="4754879" y="1908810"/>
          <a:ext cx="4389121" cy="445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89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7081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2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dRnr3-gfp/</a:t>
            </a:r>
            <a:r>
              <a:rPr lang="en-US" altLang="zh-CN" sz="3200" dirty="0" err="1" smtClean="0"/>
              <a:t>dt|max</a:t>
            </a:r>
            <a:r>
              <a:rPr lang="en-US" altLang="zh-CN" sz="3200" dirty="0" smtClean="0"/>
              <a:t> Distribution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476374"/>
            <a:ext cx="2720340" cy="666115"/>
          </a:xfrm>
        </p:spPr>
        <p:txBody>
          <a:bodyPr/>
          <a:lstStyle/>
          <a:p>
            <a:r>
              <a:rPr lang="en-US" altLang="zh-CN" dirty="0" smtClean="0"/>
              <a:t>WT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27395" y="1496379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Rad53 T354A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1892298"/>
            <a:ext cx="3357035" cy="25177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090" y="2818130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10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090" y="5270817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20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4385310"/>
            <a:ext cx="3373015" cy="2529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06" y="1834196"/>
            <a:ext cx="3501247" cy="2575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6" y="4385310"/>
            <a:ext cx="3441523" cy="25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5544</TotalTime>
  <Words>2797</Words>
  <Application>Microsoft Office PowerPoint</Application>
  <PresentationFormat>On-screen Show (4:3)</PresentationFormat>
  <Paragraphs>1371</Paragraphs>
  <Slides>99</Slides>
  <Notes>22</Notes>
  <HiddenSlides>0</HiddenSlides>
  <MMClips>14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华文中宋</vt:lpstr>
      <vt:lpstr>宋体</vt:lpstr>
      <vt:lpstr>Arial</vt:lpstr>
      <vt:lpstr>Calibri</vt:lpstr>
      <vt:lpstr>Calibri Light</vt:lpstr>
      <vt:lpstr>Cambria Math</vt:lpstr>
      <vt:lpstr>Gill Sans MT</vt:lpstr>
      <vt:lpstr>Times New Roman</vt:lpstr>
      <vt:lpstr>Wingdings 2</vt:lpstr>
      <vt:lpstr>Office Theme</vt:lpstr>
      <vt:lpstr>Dividend</vt:lpstr>
      <vt:lpstr>2014/7/11 9:00</vt:lpstr>
      <vt:lpstr>Rad9Δ  Rnr3-GFP (HU=100mM)</vt:lpstr>
      <vt:lpstr>PowerPoint Presentation</vt:lpstr>
      <vt:lpstr>PowerPoint Presentation</vt:lpstr>
      <vt:lpstr>PowerPoint Presentation</vt:lpstr>
      <vt:lpstr>PowerPoint Presentation</vt:lpstr>
      <vt:lpstr>2014/7/18 14:30</vt:lpstr>
      <vt:lpstr>PowerPoint Presentation</vt:lpstr>
      <vt:lpstr>Hao Nan方法</vt:lpstr>
      <vt:lpstr>2014/8/7 13:30</vt:lpstr>
      <vt:lpstr>40mM HU stimulation in 3 hours</vt:lpstr>
      <vt:lpstr>2014/8/22 10:00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2014/8/29 14:30</vt:lpstr>
      <vt:lpstr>PowerPoint Presentation</vt:lpstr>
      <vt:lpstr>不同表达峰值和Delay Time 的关系</vt:lpstr>
      <vt:lpstr>2014/10/24 14:00</vt:lpstr>
      <vt:lpstr>PowerPoint Presentation</vt:lpstr>
      <vt:lpstr>PowerPoint Presentation</vt:lpstr>
      <vt:lpstr>PowerPoint Presentation</vt:lpstr>
      <vt:lpstr>2014/10/31 14:00</vt:lpstr>
      <vt:lpstr>PowerPoint Presentation</vt:lpstr>
      <vt:lpstr>PowerPoint Presentation</vt:lpstr>
      <vt:lpstr> DNA Damage  单细胞观测结果 2014/11/6 9:00</vt:lpstr>
      <vt:lpstr>一、流式Mrc1△ 0-30mM结果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2014/12/19 14:00</vt:lpstr>
      <vt:lpstr>WT 20mM &amp; 80mM 分析</vt:lpstr>
      <vt:lpstr>PowerPoint Presentation</vt:lpstr>
      <vt:lpstr>PowerPoint Presentation</vt:lpstr>
      <vt:lpstr>2014/12/26 9:00 网络组会</vt:lpstr>
      <vt:lpstr>Time-lapse fluorescence imaging of single cell</vt:lpstr>
      <vt:lpstr>PowerPoint Presentation</vt:lpstr>
      <vt:lpstr>1.Time Series of Rnr3-gfp Fluorescence Intensity</vt:lpstr>
      <vt:lpstr>2.Cell cycle delay time</vt:lpstr>
      <vt:lpstr>2015/1/2 14:00</vt:lpstr>
      <vt:lpstr>1、1hr HU pulse test with 20mM HU stimulation</vt:lpstr>
      <vt:lpstr>Simplified model of S-phase checkpoint pathway</vt:lpstr>
      <vt:lpstr>2、WT Rad9△  Mrc1△ 10 mM and 20 mM HU stimulation(single-cell)</vt:lpstr>
      <vt:lpstr>PowerPoint Presentation</vt:lpstr>
      <vt:lpstr>PowerPoint Presentation</vt:lpstr>
      <vt:lpstr>PowerPoint Presentation</vt:lpstr>
      <vt:lpstr>2015/1/9 14:00</vt:lpstr>
      <vt:lpstr>PowerPoint Presentation</vt:lpstr>
      <vt:lpstr>PowerPoint Presentation</vt:lpstr>
      <vt:lpstr>2015/1/23 14:00</vt:lpstr>
      <vt:lpstr>1、Polynomial Curve Fitting with different degree 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①  d[Rnr3-gfp]/dt|cycle 1-max&gt;5</vt:lpstr>
      <vt:lpstr>Type ①  d[Rnr3-gfp]/dt|cycle 1-max&gt;5</vt:lpstr>
      <vt:lpstr>Type ①  d[Rnr3-gfp]/dt|cycle 1-max&gt;5</vt:lpstr>
      <vt:lpstr>Type ①  d[Rnr3-gfp]/dt|cycle 1-max&gt;5</vt:lpstr>
      <vt:lpstr>PowerPoint Presentation</vt:lpstr>
      <vt:lpstr>PowerPoint Presentation</vt:lpstr>
      <vt:lpstr>PowerPoint Presentation</vt:lpstr>
      <vt:lpstr>2015/2/9 10:00 与李老师讨论</vt:lpstr>
      <vt:lpstr>1、4mM 10mM 20mM 80mM HU-WT </vt:lpstr>
      <vt:lpstr>2、4mM 10mM 20mM 80mM HU-WT </vt:lpstr>
      <vt:lpstr>PowerPoint Presentation</vt:lpstr>
      <vt:lpstr>PowerPoint Presentation</vt:lpstr>
      <vt:lpstr>Rad53 T354A </vt:lpstr>
      <vt:lpstr>2015/3/13 14:00</vt:lpstr>
      <vt:lpstr>WT and Rad53 T354A 10mM </vt:lpstr>
      <vt:lpstr>PowerPoint Presentation</vt:lpstr>
      <vt:lpstr>PowerPoint Presentation</vt:lpstr>
      <vt:lpstr>Model Analysis</vt:lpstr>
      <vt:lpstr>PowerPoint Presentation</vt:lpstr>
      <vt:lpstr>2015/3/17 14:30</vt:lpstr>
      <vt:lpstr>本学期工作计划</vt:lpstr>
      <vt:lpstr>实验部分</vt:lpstr>
      <vt:lpstr>理论部分</vt:lpstr>
      <vt:lpstr>2015/3/27 14:00</vt:lpstr>
      <vt:lpstr>1、Rad53 T354A  6 10 20 mM HU &amp;         WT 10 20mM HU</vt:lpstr>
      <vt:lpstr>2、dRnr3-gfp/dt|max Distribution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Rad9Δ  Rnr3-GFP</dc:title>
  <dc:creator>shadow yan</dc:creator>
  <cp:lastModifiedBy>shadow yan</cp:lastModifiedBy>
  <cp:revision>223</cp:revision>
  <dcterms:created xsi:type="dcterms:W3CDTF">2014-07-10T22:31:29Z</dcterms:created>
  <dcterms:modified xsi:type="dcterms:W3CDTF">2015-03-27T05:49:02Z</dcterms:modified>
</cp:coreProperties>
</file>